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1B8288-B1C7-4215-87AA-EC47D78CC97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CD5478-D5B6-4127-AA31-3F9BBD8E73BD}">
      <dgm:prSet phldrT="[Text]" custT="1"/>
      <dgm:spPr/>
      <dgm:t>
        <a:bodyPr/>
        <a:lstStyle/>
        <a:p>
          <a:r>
            <a:rPr lang="en-US" sz="2400" dirty="0" err="1" smtClean="0"/>
            <a:t>Động</a:t>
          </a:r>
          <a:r>
            <a:rPr lang="en-US" sz="2400" dirty="0" smtClean="0"/>
            <a:t> </a:t>
          </a:r>
          <a:r>
            <a:rPr lang="en-US" sz="2400" dirty="0" err="1" smtClean="0"/>
            <a:t>vật</a:t>
          </a:r>
          <a:endParaRPr lang="en-US" sz="2400" dirty="0"/>
        </a:p>
      </dgm:t>
    </dgm:pt>
    <dgm:pt modelId="{BABB7564-952E-4F94-AF5A-2929CEA00F58}" type="parTrans" cxnId="{6B17830E-8A04-4B20-86E2-FC3AD0EFC58E}">
      <dgm:prSet/>
      <dgm:spPr/>
      <dgm:t>
        <a:bodyPr/>
        <a:lstStyle/>
        <a:p>
          <a:endParaRPr lang="en-US" sz="2400"/>
        </a:p>
      </dgm:t>
    </dgm:pt>
    <dgm:pt modelId="{79E1147D-A2E6-41DE-B7A3-0AECC723A9B5}" type="sibTrans" cxnId="{6B17830E-8A04-4B20-86E2-FC3AD0EFC58E}">
      <dgm:prSet custT="1"/>
      <dgm:spPr/>
      <dgm:t>
        <a:bodyPr/>
        <a:lstStyle/>
        <a:p>
          <a:endParaRPr lang="en-US" sz="2400"/>
        </a:p>
      </dgm:t>
    </dgm:pt>
    <dgm:pt modelId="{C6C284CE-F65A-45F5-A02A-1D58A1B60D3D}">
      <dgm:prSet phldrT="[Text]" custT="1"/>
      <dgm:spPr/>
      <dgm:t>
        <a:bodyPr/>
        <a:lstStyle/>
        <a:p>
          <a:r>
            <a:rPr lang="en-US" sz="2400" dirty="0" err="1" smtClean="0"/>
            <a:t>Động</a:t>
          </a:r>
          <a:r>
            <a:rPr lang="en-US" sz="2400" dirty="0" smtClean="0"/>
            <a:t> </a:t>
          </a:r>
          <a:r>
            <a:rPr lang="en-US" sz="2400" dirty="0" err="1" smtClean="0"/>
            <a:t>vật</a:t>
          </a:r>
          <a:r>
            <a:rPr lang="en-US" sz="2400" dirty="0" smtClean="0"/>
            <a:t> </a:t>
          </a:r>
          <a:r>
            <a:rPr lang="en-US" sz="2400" dirty="0" err="1" smtClean="0"/>
            <a:t>không</a:t>
          </a:r>
          <a:r>
            <a:rPr lang="en-US" sz="2400" dirty="0" smtClean="0"/>
            <a:t> </a:t>
          </a:r>
          <a:r>
            <a:rPr lang="en-US" sz="2400" dirty="0" err="1" smtClean="0"/>
            <a:t>xương</a:t>
          </a:r>
          <a:r>
            <a:rPr lang="en-US" sz="2400" dirty="0" smtClean="0"/>
            <a:t> </a:t>
          </a:r>
          <a:r>
            <a:rPr lang="en-US" sz="2400" dirty="0" err="1" smtClean="0"/>
            <a:t>sống</a:t>
          </a:r>
          <a:endParaRPr lang="en-US" sz="2400" dirty="0"/>
        </a:p>
      </dgm:t>
    </dgm:pt>
    <dgm:pt modelId="{F39DADA4-3D1D-47E7-BA84-B4E7361E21E9}" type="parTrans" cxnId="{124A7B40-E8F9-4EE2-8BD2-5A2223E52EF3}">
      <dgm:prSet/>
      <dgm:spPr/>
      <dgm:t>
        <a:bodyPr/>
        <a:lstStyle/>
        <a:p>
          <a:endParaRPr lang="en-US" sz="2400"/>
        </a:p>
      </dgm:t>
    </dgm:pt>
    <dgm:pt modelId="{C6189B49-6E79-4344-883A-C62E87770709}" type="sibTrans" cxnId="{124A7B40-E8F9-4EE2-8BD2-5A2223E52EF3}">
      <dgm:prSet custT="1"/>
      <dgm:spPr/>
      <dgm:t>
        <a:bodyPr/>
        <a:lstStyle/>
        <a:p>
          <a:endParaRPr lang="en-US" sz="2400"/>
        </a:p>
      </dgm:t>
    </dgm:pt>
    <dgm:pt modelId="{1FB94D21-A628-4A8A-894E-8139977DFF15}">
      <dgm:prSet phldrT="[Text]" custT="1"/>
      <dgm:spPr/>
      <dgm:t>
        <a:bodyPr/>
        <a:lstStyle/>
        <a:p>
          <a:r>
            <a:rPr lang="en-US" sz="2000" dirty="0" err="1" smtClean="0"/>
            <a:t>Ruột</a:t>
          </a:r>
          <a:r>
            <a:rPr lang="en-US" sz="2000" dirty="0" smtClean="0"/>
            <a:t> </a:t>
          </a:r>
          <a:r>
            <a:rPr lang="en-US" sz="2000" dirty="0" err="1" smtClean="0"/>
            <a:t>khoang</a:t>
          </a:r>
          <a:endParaRPr lang="en-US" sz="2000" dirty="0"/>
        </a:p>
      </dgm:t>
    </dgm:pt>
    <dgm:pt modelId="{D5EFA4E0-1B4A-4FA3-97E3-B7DE99C0F387}" type="parTrans" cxnId="{F5479376-9473-4C83-9493-F50ED7791D1D}">
      <dgm:prSet/>
      <dgm:spPr/>
      <dgm:t>
        <a:bodyPr/>
        <a:lstStyle/>
        <a:p>
          <a:endParaRPr lang="en-US" sz="2400"/>
        </a:p>
      </dgm:t>
    </dgm:pt>
    <dgm:pt modelId="{1CB77690-AF07-4FAA-9A82-ED93A50877C3}" type="sibTrans" cxnId="{F5479376-9473-4C83-9493-F50ED7791D1D}">
      <dgm:prSet custT="1"/>
      <dgm:spPr/>
      <dgm:t>
        <a:bodyPr/>
        <a:lstStyle/>
        <a:p>
          <a:endParaRPr lang="en-US" sz="2400"/>
        </a:p>
      </dgm:t>
    </dgm:pt>
    <dgm:pt modelId="{B5A47AA5-3654-4052-8E82-4345902360A2}">
      <dgm:prSet phldrT="[Text]" custT="1"/>
      <dgm:spPr/>
      <dgm:t>
        <a:bodyPr/>
        <a:lstStyle/>
        <a:p>
          <a:r>
            <a:rPr lang="en-US" sz="2400" dirty="0" err="1" smtClean="0"/>
            <a:t>Giun</a:t>
          </a:r>
          <a:endParaRPr lang="en-US" sz="2400" dirty="0"/>
        </a:p>
      </dgm:t>
    </dgm:pt>
    <dgm:pt modelId="{35BD7776-38D5-46B6-B717-360D31F2E33F}" type="parTrans" cxnId="{E58D7B3A-87B9-4BA4-A473-1E6BC5E6F4D6}">
      <dgm:prSet/>
      <dgm:spPr/>
      <dgm:t>
        <a:bodyPr/>
        <a:lstStyle/>
        <a:p>
          <a:endParaRPr lang="en-US" sz="2400"/>
        </a:p>
      </dgm:t>
    </dgm:pt>
    <dgm:pt modelId="{315C3285-DA9E-4E50-889F-4CB0D4444371}" type="sibTrans" cxnId="{E58D7B3A-87B9-4BA4-A473-1E6BC5E6F4D6}">
      <dgm:prSet custT="1"/>
      <dgm:spPr/>
      <dgm:t>
        <a:bodyPr/>
        <a:lstStyle/>
        <a:p>
          <a:endParaRPr lang="en-US" sz="2400"/>
        </a:p>
      </dgm:t>
    </dgm:pt>
    <dgm:pt modelId="{FA26025A-4670-4264-9E65-7AEC5BC703BD}">
      <dgm:prSet phldrT="[Text]" custT="1"/>
      <dgm:spPr/>
      <dgm:t>
        <a:bodyPr/>
        <a:lstStyle/>
        <a:p>
          <a:r>
            <a:rPr lang="en-US" sz="2400" dirty="0" err="1" smtClean="0"/>
            <a:t>Động</a:t>
          </a:r>
          <a:r>
            <a:rPr lang="en-US" sz="2400" dirty="0" smtClean="0"/>
            <a:t> </a:t>
          </a:r>
          <a:r>
            <a:rPr lang="en-US" sz="2400" dirty="0" err="1" smtClean="0"/>
            <a:t>vật</a:t>
          </a:r>
          <a:r>
            <a:rPr lang="en-US" sz="2400" dirty="0" smtClean="0"/>
            <a:t> </a:t>
          </a:r>
          <a:r>
            <a:rPr lang="en-US" sz="2400" dirty="0" err="1" smtClean="0"/>
            <a:t>đã</a:t>
          </a:r>
          <a:r>
            <a:rPr lang="en-US" sz="2400" dirty="0" smtClean="0"/>
            <a:t> </a:t>
          </a:r>
          <a:r>
            <a:rPr lang="en-US" sz="2400" dirty="0" err="1" smtClean="0"/>
            <a:t>có</a:t>
          </a:r>
          <a:r>
            <a:rPr lang="en-US" sz="2400" dirty="0" smtClean="0"/>
            <a:t> </a:t>
          </a:r>
          <a:r>
            <a:rPr lang="en-US" sz="2400" dirty="0" err="1" smtClean="0"/>
            <a:t>xương</a:t>
          </a:r>
          <a:r>
            <a:rPr lang="en-US" sz="2400" dirty="0" smtClean="0"/>
            <a:t> </a:t>
          </a:r>
          <a:r>
            <a:rPr lang="en-US" sz="2400" dirty="0" err="1" smtClean="0"/>
            <a:t>sống</a:t>
          </a:r>
          <a:endParaRPr lang="en-US" sz="2400" dirty="0"/>
        </a:p>
      </dgm:t>
    </dgm:pt>
    <dgm:pt modelId="{F20D4661-FFDF-4168-93D9-CC616B9D9322}" type="parTrans" cxnId="{2F73C1A4-C40F-4658-85DF-B33B97DF20C3}">
      <dgm:prSet/>
      <dgm:spPr/>
      <dgm:t>
        <a:bodyPr/>
        <a:lstStyle/>
        <a:p>
          <a:endParaRPr lang="en-US" sz="2400"/>
        </a:p>
      </dgm:t>
    </dgm:pt>
    <dgm:pt modelId="{CE99A3C7-A586-49FC-A1FF-569D5C37B60E}" type="sibTrans" cxnId="{2F73C1A4-C40F-4658-85DF-B33B97DF20C3}">
      <dgm:prSet custT="1"/>
      <dgm:spPr/>
      <dgm:t>
        <a:bodyPr/>
        <a:lstStyle/>
        <a:p>
          <a:endParaRPr lang="en-US" sz="2400"/>
        </a:p>
      </dgm:t>
    </dgm:pt>
    <dgm:pt modelId="{22C7B54C-C87E-408F-93CA-44BAB00F15B2}">
      <dgm:prSet phldrT="[Text]" custT="1"/>
      <dgm:spPr/>
      <dgm:t>
        <a:bodyPr/>
        <a:lstStyle/>
        <a:p>
          <a:r>
            <a:rPr lang="en-US" sz="2400" dirty="0" err="1" smtClean="0"/>
            <a:t>Cá</a:t>
          </a:r>
          <a:endParaRPr lang="en-US" sz="2400" dirty="0"/>
        </a:p>
      </dgm:t>
    </dgm:pt>
    <dgm:pt modelId="{9879A782-3401-4164-80CC-A52B1C4BC331}" type="parTrans" cxnId="{651040B1-D2FB-462C-9D01-539504EEF148}">
      <dgm:prSet/>
      <dgm:spPr/>
      <dgm:t>
        <a:bodyPr/>
        <a:lstStyle/>
        <a:p>
          <a:endParaRPr lang="en-US" sz="2400"/>
        </a:p>
      </dgm:t>
    </dgm:pt>
    <dgm:pt modelId="{F0A8D35B-3B9E-4B28-9F10-F5BF906C8BBA}" type="sibTrans" cxnId="{651040B1-D2FB-462C-9D01-539504EEF148}">
      <dgm:prSet custT="1"/>
      <dgm:spPr/>
      <dgm:t>
        <a:bodyPr/>
        <a:lstStyle/>
        <a:p>
          <a:endParaRPr lang="en-US" sz="2400"/>
        </a:p>
      </dgm:t>
    </dgm:pt>
    <dgm:pt modelId="{9E25FC3B-0CE2-42E9-82B6-AC6C13404D51}">
      <dgm:prSet phldrT="[Text]" custT="1"/>
      <dgm:spPr/>
      <dgm:t>
        <a:bodyPr/>
        <a:lstStyle/>
        <a:p>
          <a:r>
            <a:rPr lang="en-US" sz="2400" dirty="0" err="1" smtClean="0"/>
            <a:t>Thân</a:t>
          </a:r>
          <a:r>
            <a:rPr lang="en-US" sz="2400" dirty="0" smtClean="0"/>
            <a:t> </a:t>
          </a:r>
          <a:r>
            <a:rPr lang="en-US" sz="2400" dirty="0" err="1" smtClean="0"/>
            <a:t>mềm</a:t>
          </a:r>
          <a:endParaRPr lang="en-US" sz="2400" dirty="0"/>
        </a:p>
      </dgm:t>
    </dgm:pt>
    <dgm:pt modelId="{57359BA6-1EFB-4152-BFD1-D85D2849AA1D}" type="parTrans" cxnId="{440125A7-A51C-4C17-AA98-EFBFFE04FDC7}">
      <dgm:prSet/>
      <dgm:spPr/>
      <dgm:t>
        <a:bodyPr/>
        <a:lstStyle/>
        <a:p>
          <a:endParaRPr lang="en-US" sz="2400"/>
        </a:p>
      </dgm:t>
    </dgm:pt>
    <dgm:pt modelId="{04A4BDBA-FDA1-4E7A-A004-BA41D55B5BE4}" type="sibTrans" cxnId="{440125A7-A51C-4C17-AA98-EFBFFE04FDC7}">
      <dgm:prSet custT="1"/>
      <dgm:spPr/>
      <dgm:t>
        <a:bodyPr/>
        <a:lstStyle/>
        <a:p>
          <a:endParaRPr lang="en-US" sz="2400"/>
        </a:p>
      </dgm:t>
    </dgm:pt>
    <dgm:pt modelId="{7FFF3883-161A-4B44-B414-7172A9C75048}">
      <dgm:prSet phldrT="[Text]" custT="1"/>
      <dgm:spPr/>
      <dgm:t>
        <a:bodyPr/>
        <a:lstStyle/>
        <a:p>
          <a:r>
            <a:rPr lang="en-US" sz="2400" dirty="0" err="1" smtClean="0"/>
            <a:t>Chân</a:t>
          </a:r>
          <a:r>
            <a:rPr lang="en-US" sz="2400" dirty="0" smtClean="0"/>
            <a:t> </a:t>
          </a:r>
          <a:r>
            <a:rPr lang="en-US" sz="2400" dirty="0" err="1" smtClean="0"/>
            <a:t>khớp</a:t>
          </a:r>
          <a:endParaRPr lang="en-US" sz="2400" dirty="0"/>
        </a:p>
      </dgm:t>
    </dgm:pt>
    <dgm:pt modelId="{3AF67A94-2C0A-4FBC-A82E-0F0F9A56A726}" type="parTrans" cxnId="{A4DA33D4-B8B8-4507-B290-2E6D6AEF9723}">
      <dgm:prSet/>
      <dgm:spPr/>
      <dgm:t>
        <a:bodyPr/>
        <a:lstStyle/>
        <a:p>
          <a:endParaRPr lang="en-US" sz="2400"/>
        </a:p>
      </dgm:t>
    </dgm:pt>
    <dgm:pt modelId="{E5C6C0D2-7DD6-465D-97C3-A3B3305FBD6C}" type="sibTrans" cxnId="{A4DA33D4-B8B8-4507-B290-2E6D6AEF9723}">
      <dgm:prSet custT="1"/>
      <dgm:spPr/>
      <dgm:t>
        <a:bodyPr/>
        <a:lstStyle/>
        <a:p>
          <a:endParaRPr lang="en-US" sz="2400"/>
        </a:p>
      </dgm:t>
    </dgm:pt>
    <dgm:pt modelId="{803A79D9-558D-4071-BCA4-8CD545AFE90A}">
      <dgm:prSet phldrT="[Text]" custT="1"/>
      <dgm:spPr/>
      <dgm:t>
        <a:bodyPr/>
        <a:lstStyle/>
        <a:p>
          <a:r>
            <a:rPr lang="en-US" sz="2000" dirty="0" err="1" smtClean="0"/>
            <a:t>Lưỡng</a:t>
          </a:r>
          <a:r>
            <a:rPr lang="en-US" sz="2000" dirty="0" smtClean="0"/>
            <a:t> </a:t>
          </a:r>
          <a:r>
            <a:rPr lang="en-US" sz="2000" dirty="0" err="1" smtClean="0"/>
            <a:t>cư</a:t>
          </a:r>
          <a:endParaRPr lang="en-US" sz="2000" dirty="0"/>
        </a:p>
      </dgm:t>
    </dgm:pt>
    <dgm:pt modelId="{885DA1ED-C72F-4F80-B7CB-60BF6F46E365}" type="parTrans" cxnId="{606348BD-DE4C-4CA7-9983-407A6D4A0095}">
      <dgm:prSet/>
      <dgm:spPr/>
      <dgm:t>
        <a:bodyPr/>
        <a:lstStyle/>
        <a:p>
          <a:endParaRPr lang="en-US" sz="2400"/>
        </a:p>
      </dgm:t>
    </dgm:pt>
    <dgm:pt modelId="{715256C0-EA39-4B62-B4CD-AA0AE67029E4}" type="sibTrans" cxnId="{606348BD-DE4C-4CA7-9983-407A6D4A0095}">
      <dgm:prSet custT="1"/>
      <dgm:spPr/>
      <dgm:t>
        <a:bodyPr/>
        <a:lstStyle/>
        <a:p>
          <a:endParaRPr lang="en-US" sz="2400"/>
        </a:p>
      </dgm:t>
    </dgm:pt>
    <dgm:pt modelId="{68D89150-54F2-43CE-A3FF-F9108F3F8429}">
      <dgm:prSet phldrT="[Text]" custT="1"/>
      <dgm:spPr/>
      <dgm:t>
        <a:bodyPr/>
        <a:lstStyle/>
        <a:p>
          <a:r>
            <a:rPr lang="en-US" sz="2400" dirty="0" err="1" smtClean="0"/>
            <a:t>Bò</a:t>
          </a:r>
          <a:r>
            <a:rPr lang="en-US" sz="2400" dirty="0" smtClean="0"/>
            <a:t> </a:t>
          </a:r>
          <a:r>
            <a:rPr lang="en-US" sz="2400" dirty="0" err="1" smtClean="0"/>
            <a:t>sát</a:t>
          </a:r>
          <a:endParaRPr lang="en-US" sz="2400" dirty="0"/>
        </a:p>
      </dgm:t>
    </dgm:pt>
    <dgm:pt modelId="{096F46C6-72A9-441D-ADA7-67048DA1F9B7}" type="parTrans" cxnId="{82BA7D63-AA90-4116-B390-E43C879AFFF3}">
      <dgm:prSet/>
      <dgm:spPr/>
      <dgm:t>
        <a:bodyPr/>
        <a:lstStyle/>
        <a:p>
          <a:endParaRPr lang="en-US" sz="2400"/>
        </a:p>
      </dgm:t>
    </dgm:pt>
    <dgm:pt modelId="{36EA4363-BDFA-4DB1-89A1-910F4B5B11D0}" type="sibTrans" cxnId="{82BA7D63-AA90-4116-B390-E43C879AFFF3}">
      <dgm:prSet custT="1"/>
      <dgm:spPr/>
      <dgm:t>
        <a:bodyPr/>
        <a:lstStyle/>
        <a:p>
          <a:endParaRPr lang="en-US" sz="2400"/>
        </a:p>
      </dgm:t>
    </dgm:pt>
    <dgm:pt modelId="{5E19406A-43AA-4A5C-B874-41706C48EFE2}">
      <dgm:prSet phldrT="[Text]" custT="1"/>
      <dgm:spPr/>
      <dgm:t>
        <a:bodyPr/>
        <a:lstStyle/>
        <a:p>
          <a:r>
            <a:rPr lang="en-US" sz="2400" dirty="0" smtClean="0"/>
            <a:t> </a:t>
          </a:r>
          <a:r>
            <a:rPr lang="en-US" sz="2400" dirty="0" err="1" smtClean="0"/>
            <a:t>chim</a:t>
          </a:r>
          <a:endParaRPr lang="en-US" sz="2400" dirty="0"/>
        </a:p>
      </dgm:t>
    </dgm:pt>
    <dgm:pt modelId="{FABEB28F-7B6D-4B29-B6FD-933B19D0A0A9}" type="parTrans" cxnId="{D687FCE0-A9E4-41D7-95B5-E20FB408F1BE}">
      <dgm:prSet/>
      <dgm:spPr/>
      <dgm:t>
        <a:bodyPr/>
        <a:lstStyle/>
        <a:p>
          <a:endParaRPr lang="en-US" sz="2400"/>
        </a:p>
      </dgm:t>
    </dgm:pt>
    <dgm:pt modelId="{6C2E8B35-356A-4900-916D-86C9B0418CA4}" type="sibTrans" cxnId="{D687FCE0-A9E4-41D7-95B5-E20FB408F1BE}">
      <dgm:prSet custT="1"/>
      <dgm:spPr/>
      <dgm:t>
        <a:bodyPr/>
        <a:lstStyle/>
        <a:p>
          <a:endParaRPr lang="en-US" sz="2400"/>
        </a:p>
      </dgm:t>
    </dgm:pt>
    <dgm:pt modelId="{FA4032BB-864F-4358-9C3E-8114E575909C}">
      <dgm:prSet phldrT="[Text]" custT="1"/>
      <dgm:spPr/>
      <dgm:t>
        <a:bodyPr/>
        <a:lstStyle/>
        <a:p>
          <a:r>
            <a:rPr lang="en-US" sz="2400" dirty="0" err="1" smtClean="0"/>
            <a:t>Thú</a:t>
          </a:r>
          <a:r>
            <a:rPr lang="en-US" sz="2400" dirty="0" smtClean="0"/>
            <a:t> (</a:t>
          </a:r>
          <a:r>
            <a:rPr lang="en-US" sz="2400" dirty="0" err="1" smtClean="0"/>
            <a:t>Động</a:t>
          </a:r>
          <a:r>
            <a:rPr lang="en-US" sz="2400" dirty="0" smtClean="0"/>
            <a:t> </a:t>
          </a:r>
          <a:r>
            <a:rPr lang="en-US" sz="2400" dirty="0" err="1" smtClean="0"/>
            <a:t>vật</a:t>
          </a:r>
          <a:r>
            <a:rPr lang="en-US" sz="2400" dirty="0" smtClean="0"/>
            <a:t> </a:t>
          </a:r>
          <a:r>
            <a:rPr lang="en-US" sz="2400" dirty="0" err="1" smtClean="0"/>
            <a:t>có</a:t>
          </a:r>
          <a:r>
            <a:rPr lang="en-US" sz="2400" dirty="0" smtClean="0"/>
            <a:t> </a:t>
          </a:r>
          <a:r>
            <a:rPr lang="en-US" sz="2400" dirty="0" err="1" smtClean="0"/>
            <a:t>vú</a:t>
          </a:r>
          <a:r>
            <a:rPr lang="en-US" sz="2400" dirty="0" smtClean="0"/>
            <a:t>)</a:t>
          </a:r>
          <a:endParaRPr lang="en-US" sz="2400" dirty="0"/>
        </a:p>
      </dgm:t>
    </dgm:pt>
    <dgm:pt modelId="{5D1D9539-D005-4C18-92E7-743B445D5EF1}" type="parTrans" cxnId="{8CEFEFFA-FB4A-4063-BAB7-FA7B6410D909}">
      <dgm:prSet/>
      <dgm:spPr/>
      <dgm:t>
        <a:bodyPr/>
        <a:lstStyle/>
        <a:p>
          <a:endParaRPr lang="en-US" sz="2400"/>
        </a:p>
      </dgm:t>
    </dgm:pt>
    <dgm:pt modelId="{7CBA271E-834D-4589-81D1-6E4BBDCCC987}" type="sibTrans" cxnId="{8CEFEFFA-FB4A-4063-BAB7-FA7B6410D909}">
      <dgm:prSet custT="1"/>
      <dgm:spPr/>
      <dgm:t>
        <a:bodyPr/>
        <a:lstStyle/>
        <a:p>
          <a:endParaRPr lang="en-US" sz="2400"/>
        </a:p>
      </dgm:t>
    </dgm:pt>
    <dgm:pt modelId="{5FF5F06D-1094-4FDF-8F76-006EC14F0344}" type="pres">
      <dgm:prSet presAssocID="{BA1B8288-B1C7-4215-87AA-EC47D78CC97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9BF8001-8123-4CA7-B8D5-E5D65FAEE6F6}" type="pres">
      <dgm:prSet presAssocID="{43CD5478-D5B6-4127-AA31-3F9BBD8E73BD}" presName="hierRoot1" presStyleCnt="0"/>
      <dgm:spPr/>
    </dgm:pt>
    <dgm:pt modelId="{DCD262F3-7734-4B7A-B5A2-AB2AB0334469}" type="pres">
      <dgm:prSet presAssocID="{43CD5478-D5B6-4127-AA31-3F9BBD8E73BD}" presName="composite" presStyleCnt="0"/>
      <dgm:spPr/>
    </dgm:pt>
    <dgm:pt modelId="{DF48A735-66E6-4BA6-A712-46090E0388B2}" type="pres">
      <dgm:prSet presAssocID="{43CD5478-D5B6-4127-AA31-3F9BBD8E73BD}" presName="background" presStyleLbl="node0" presStyleIdx="0" presStyleCnt="1"/>
      <dgm:spPr/>
    </dgm:pt>
    <dgm:pt modelId="{DB8101A1-D425-4E57-BD1B-2BA2F14F4559}" type="pres">
      <dgm:prSet presAssocID="{43CD5478-D5B6-4127-AA31-3F9BBD8E73BD}" presName="text" presStyleLbl="fgAcc0" presStyleIdx="0" presStyleCnt="1" custScaleY="1705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D3C9F9-BD6B-42A3-9F8B-034B6914C633}" type="pres">
      <dgm:prSet presAssocID="{43CD5478-D5B6-4127-AA31-3F9BBD8E73BD}" presName="hierChild2" presStyleCnt="0"/>
      <dgm:spPr/>
    </dgm:pt>
    <dgm:pt modelId="{01078203-F63C-4919-8D5B-C13546107B99}" type="pres">
      <dgm:prSet presAssocID="{F39DADA4-3D1D-47E7-BA84-B4E7361E21E9}" presName="Name10" presStyleLbl="parChTrans1D2" presStyleIdx="0" presStyleCnt="2"/>
      <dgm:spPr/>
      <dgm:t>
        <a:bodyPr/>
        <a:lstStyle/>
        <a:p>
          <a:endParaRPr lang="en-US"/>
        </a:p>
      </dgm:t>
    </dgm:pt>
    <dgm:pt modelId="{432461A7-495C-47B1-B723-6F69CC3CEC9A}" type="pres">
      <dgm:prSet presAssocID="{C6C284CE-F65A-45F5-A02A-1D58A1B60D3D}" presName="hierRoot2" presStyleCnt="0"/>
      <dgm:spPr/>
    </dgm:pt>
    <dgm:pt modelId="{E25CA8F2-F48F-4559-8B9D-7C89854C0102}" type="pres">
      <dgm:prSet presAssocID="{C6C284CE-F65A-45F5-A02A-1D58A1B60D3D}" presName="composite2" presStyleCnt="0"/>
      <dgm:spPr/>
    </dgm:pt>
    <dgm:pt modelId="{6D0605E4-0DC4-4231-9E51-FCF756979B4F}" type="pres">
      <dgm:prSet presAssocID="{C6C284CE-F65A-45F5-A02A-1D58A1B60D3D}" presName="background2" presStyleLbl="node2" presStyleIdx="0" presStyleCnt="2"/>
      <dgm:spPr/>
    </dgm:pt>
    <dgm:pt modelId="{6FBB97CD-90C8-4491-8F42-7100FA150274}" type="pres">
      <dgm:prSet presAssocID="{C6C284CE-F65A-45F5-A02A-1D58A1B60D3D}" presName="text2" presStyleLbl="fgAcc2" presStyleIdx="0" presStyleCnt="2" custScaleX="231275" custScaleY="1445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70FDA86-2700-4517-AE5A-D42BA8D78DEE}" type="pres">
      <dgm:prSet presAssocID="{C6C284CE-F65A-45F5-A02A-1D58A1B60D3D}" presName="hierChild3" presStyleCnt="0"/>
      <dgm:spPr/>
    </dgm:pt>
    <dgm:pt modelId="{AD07CB71-1481-4B38-8A41-EC0E85075248}" type="pres">
      <dgm:prSet presAssocID="{D5EFA4E0-1B4A-4FA3-97E3-B7DE99C0F387}" presName="Name17" presStyleLbl="parChTrans1D3" presStyleIdx="0" presStyleCnt="9"/>
      <dgm:spPr/>
      <dgm:t>
        <a:bodyPr/>
        <a:lstStyle/>
        <a:p>
          <a:endParaRPr lang="en-US"/>
        </a:p>
      </dgm:t>
    </dgm:pt>
    <dgm:pt modelId="{0A19FC56-A066-41F1-AC9F-ED51DECADC2E}" type="pres">
      <dgm:prSet presAssocID="{1FB94D21-A628-4A8A-894E-8139977DFF15}" presName="hierRoot3" presStyleCnt="0"/>
      <dgm:spPr/>
    </dgm:pt>
    <dgm:pt modelId="{DEA5005C-BFAB-4710-BB22-1CC01B20FF46}" type="pres">
      <dgm:prSet presAssocID="{1FB94D21-A628-4A8A-894E-8139977DFF15}" presName="composite3" presStyleCnt="0"/>
      <dgm:spPr/>
    </dgm:pt>
    <dgm:pt modelId="{B17FDBDB-895D-47DA-9D5D-561467BF842A}" type="pres">
      <dgm:prSet presAssocID="{1FB94D21-A628-4A8A-894E-8139977DFF15}" presName="background3" presStyleLbl="node3" presStyleIdx="0" presStyleCnt="9"/>
      <dgm:spPr/>
    </dgm:pt>
    <dgm:pt modelId="{D464ABDE-5746-44CF-B48F-0D545B375FD9}" type="pres">
      <dgm:prSet presAssocID="{1FB94D21-A628-4A8A-894E-8139977DFF15}" presName="text3" presStyleLbl="fgAcc3" presStyleIdx="0" presStyleCnt="9" custScaleY="1953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E84503-91E8-4782-A6F3-8526C17A8BD1}" type="pres">
      <dgm:prSet presAssocID="{1FB94D21-A628-4A8A-894E-8139977DFF15}" presName="hierChild4" presStyleCnt="0"/>
      <dgm:spPr/>
    </dgm:pt>
    <dgm:pt modelId="{EDA4ADC2-AE74-48A2-B2E0-241078E469F4}" type="pres">
      <dgm:prSet presAssocID="{35BD7776-38D5-46B6-B717-360D31F2E33F}" presName="Name17" presStyleLbl="parChTrans1D3" presStyleIdx="1" presStyleCnt="9"/>
      <dgm:spPr/>
      <dgm:t>
        <a:bodyPr/>
        <a:lstStyle/>
        <a:p>
          <a:endParaRPr lang="en-US"/>
        </a:p>
      </dgm:t>
    </dgm:pt>
    <dgm:pt modelId="{D975A027-A4B7-4BF3-8D6B-6ABBB84C3BDC}" type="pres">
      <dgm:prSet presAssocID="{B5A47AA5-3654-4052-8E82-4345902360A2}" presName="hierRoot3" presStyleCnt="0"/>
      <dgm:spPr/>
    </dgm:pt>
    <dgm:pt modelId="{E746164B-B913-4BC8-BE0A-46E0099E127A}" type="pres">
      <dgm:prSet presAssocID="{B5A47AA5-3654-4052-8E82-4345902360A2}" presName="composite3" presStyleCnt="0"/>
      <dgm:spPr/>
    </dgm:pt>
    <dgm:pt modelId="{7C6CCA0F-97C3-4507-BEC3-2327640E1A3F}" type="pres">
      <dgm:prSet presAssocID="{B5A47AA5-3654-4052-8E82-4345902360A2}" presName="background3" presStyleLbl="node3" presStyleIdx="1" presStyleCnt="9"/>
      <dgm:spPr/>
    </dgm:pt>
    <dgm:pt modelId="{23608D30-45F8-4C17-9823-434D945B93CE}" type="pres">
      <dgm:prSet presAssocID="{B5A47AA5-3654-4052-8E82-4345902360A2}" presName="text3" presStyleLbl="fgAcc3" presStyleIdx="1" presStyleCnt="9" custScaleY="1893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2475BA-C9F4-4124-929F-6DF93E8A1102}" type="pres">
      <dgm:prSet presAssocID="{B5A47AA5-3654-4052-8E82-4345902360A2}" presName="hierChild4" presStyleCnt="0"/>
      <dgm:spPr/>
    </dgm:pt>
    <dgm:pt modelId="{AC9F6520-FB2C-42D3-B705-207177682388}" type="pres">
      <dgm:prSet presAssocID="{57359BA6-1EFB-4152-BFD1-D85D2849AA1D}" presName="Name17" presStyleLbl="parChTrans1D3" presStyleIdx="2" presStyleCnt="9"/>
      <dgm:spPr/>
      <dgm:t>
        <a:bodyPr/>
        <a:lstStyle/>
        <a:p>
          <a:endParaRPr lang="en-US"/>
        </a:p>
      </dgm:t>
    </dgm:pt>
    <dgm:pt modelId="{B35F8D1A-2FF4-4CCD-BFA7-889BBC9820DE}" type="pres">
      <dgm:prSet presAssocID="{9E25FC3B-0CE2-42E9-82B6-AC6C13404D51}" presName="hierRoot3" presStyleCnt="0"/>
      <dgm:spPr/>
    </dgm:pt>
    <dgm:pt modelId="{0972F896-406F-42B6-8DB6-E089D6A07AC4}" type="pres">
      <dgm:prSet presAssocID="{9E25FC3B-0CE2-42E9-82B6-AC6C13404D51}" presName="composite3" presStyleCnt="0"/>
      <dgm:spPr/>
    </dgm:pt>
    <dgm:pt modelId="{4AD866FA-D726-40D5-8667-0DF530AAABF3}" type="pres">
      <dgm:prSet presAssocID="{9E25FC3B-0CE2-42E9-82B6-AC6C13404D51}" presName="background3" presStyleLbl="node3" presStyleIdx="2" presStyleCnt="9"/>
      <dgm:spPr/>
    </dgm:pt>
    <dgm:pt modelId="{4C71756B-0F54-420C-A332-10EFBBC98594}" type="pres">
      <dgm:prSet presAssocID="{9E25FC3B-0CE2-42E9-82B6-AC6C13404D51}" presName="text3" presStyleLbl="fgAcc3" presStyleIdx="2" presStyleCnt="9" custScaleY="2315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942D82-55B8-4DBA-9CB8-DC246B34862C}" type="pres">
      <dgm:prSet presAssocID="{9E25FC3B-0CE2-42E9-82B6-AC6C13404D51}" presName="hierChild4" presStyleCnt="0"/>
      <dgm:spPr/>
    </dgm:pt>
    <dgm:pt modelId="{6AF01D7D-600F-4117-9BDA-BB297BF0C1D9}" type="pres">
      <dgm:prSet presAssocID="{3AF67A94-2C0A-4FBC-A82E-0F0F9A56A726}" presName="Name17" presStyleLbl="parChTrans1D3" presStyleIdx="3" presStyleCnt="9"/>
      <dgm:spPr/>
      <dgm:t>
        <a:bodyPr/>
        <a:lstStyle/>
        <a:p>
          <a:endParaRPr lang="en-US"/>
        </a:p>
      </dgm:t>
    </dgm:pt>
    <dgm:pt modelId="{67C8F4B8-F4D8-4D99-B123-F2E8D6428D0D}" type="pres">
      <dgm:prSet presAssocID="{7FFF3883-161A-4B44-B414-7172A9C75048}" presName="hierRoot3" presStyleCnt="0"/>
      <dgm:spPr/>
    </dgm:pt>
    <dgm:pt modelId="{03705BF9-D597-4B04-99F5-CA1107223338}" type="pres">
      <dgm:prSet presAssocID="{7FFF3883-161A-4B44-B414-7172A9C75048}" presName="composite3" presStyleCnt="0"/>
      <dgm:spPr/>
    </dgm:pt>
    <dgm:pt modelId="{52341C0D-6E3D-4920-9C86-98C8AA276ED6}" type="pres">
      <dgm:prSet presAssocID="{7FFF3883-161A-4B44-B414-7172A9C75048}" presName="background3" presStyleLbl="node3" presStyleIdx="3" presStyleCnt="9"/>
      <dgm:spPr/>
    </dgm:pt>
    <dgm:pt modelId="{A22E9882-CEAB-4018-92BE-5198CFF7C0DD}" type="pres">
      <dgm:prSet presAssocID="{7FFF3883-161A-4B44-B414-7172A9C75048}" presName="text3" presStyleLbl="fgAcc3" presStyleIdx="3" presStyleCnt="9" custScaleY="2001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A3DF80-DF78-4CE1-98EA-61548B9B58ED}" type="pres">
      <dgm:prSet presAssocID="{7FFF3883-161A-4B44-B414-7172A9C75048}" presName="hierChild4" presStyleCnt="0"/>
      <dgm:spPr/>
    </dgm:pt>
    <dgm:pt modelId="{17C95274-A685-4121-B9B0-55EBE0B43B18}" type="pres">
      <dgm:prSet presAssocID="{F20D4661-FFDF-4168-93D9-CC616B9D9322}" presName="Name10" presStyleLbl="parChTrans1D2" presStyleIdx="1" presStyleCnt="2"/>
      <dgm:spPr/>
      <dgm:t>
        <a:bodyPr/>
        <a:lstStyle/>
        <a:p>
          <a:endParaRPr lang="en-US"/>
        </a:p>
      </dgm:t>
    </dgm:pt>
    <dgm:pt modelId="{ADF45427-53AF-401C-903F-F4D6E7809142}" type="pres">
      <dgm:prSet presAssocID="{FA26025A-4670-4264-9E65-7AEC5BC703BD}" presName="hierRoot2" presStyleCnt="0"/>
      <dgm:spPr/>
    </dgm:pt>
    <dgm:pt modelId="{27D5813E-46CF-4B87-87BF-7B78E011238A}" type="pres">
      <dgm:prSet presAssocID="{FA26025A-4670-4264-9E65-7AEC5BC703BD}" presName="composite2" presStyleCnt="0"/>
      <dgm:spPr/>
    </dgm:pt>
    <dgm:pt modelId="{55ABC5EE-3F1D-47FE-8185-3B7B4C23FEA4}" type="pres">
      <dgm:prSet presAssocID="{FA26025A-4670-4264-9E65-7AEC5BC703BD}" presName="background2" presStyleLbl="node2" presStyleIdx="1" presStyleCnt="2"/>
      <dgm:spPr/>
    </dgm:pt>
    <dgm:pt modelId="{750C0DB8-F0E8-40BA-A186-63178157FB72}" type="pres">
      <dgm:prSet presAssocID="{FA26025A-4670-4264-9E65-7AEC5BC703BD}" presName="text2" presStyleLbl="fgAcc2" presStyleIdx="1" presStyleCnt="2" custScaleX="262675" custScaleY="1418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F3B9AA-DE44-4564-9BCA-97FE0C892984}" type="pres">
      <dgm:prSet presAssocID="{FA26025A-4670-4264-9E65-7AEC5BC703BD}" presName="hierChild3" presStyleCnt="0"/>
      <dgm:spPr/>
    </dgm:pt>
    <dgm:pt modelId="{8526A705-22C5-472B-BA39-23A40679F277}" type="pres">
      <dgm:prSet presAssocID="{9879A782-3401-4164-80CC-A52B1C4BC331}" presName="Name17" presStyleLbl="parChTrans1D3" presStyleIdx="4" presStyleCnt="9"/>
      <dgm:spPr/>
      <dgm:t>
        <a:bodyPr/>
        <a:lstStyle/>
        <a:p>
          <a:endParaRPr lang="en-US"/>
        </a:p>
      </dgm:t>
    </dgm:pt>
    <dgm:pt modelId="{5E7CA864-08C7-4634-B7A7-9A6D8E49A9BB}" type="pres">
      <dgm:prSet presAssocID="{22C7B54C-C87E-408F-93CA-44BAB00F15B2}" presName="hierRoot3" presStyleCnt="0"/>
      <dgm:spPr/>
    </dgm:pt>
    <dgm:pt modelId="{AD94B8EF-D817-4FE6-8244-A4269E383B5E}" type="pres">
      <dgm:prSet presAssocID="{22C7B54C-C87E-408F-93CA-44BAB00F15B2}" presName="composite3" presStyleCnt="0"/>
      <dgm:spPr/>
    </dgm:pt>
    <dgm:pt modelId="{02F798CE-FC87-4926-AEAB-49C65C91ADD3}" type="pres">
      <dgm:prSet presAssocID="{22C7B54C-C87E-408F-93CA-44BAB00F15B2}" presName="background3" presStyleLbl="node3" presStyleIdx="4" presStyleCnt="9"/>
      <dgm:spPr/>
    </dgm:pt>
    <dgm:pt modelId="{88F2C7F0-AB63-47D0-A392-718BCB0F4541}" type="pres">
      <dgm:prSet presAssocID="{22C7B54C-C87E-408F-93CA-44BAB00F15B2}" presName="text3" presStyleLbl="fgAcc3" presStyleIdx="4" presStyleCnt="9" custScaleY="2267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D1F009-643B-4DC4-937A-F7CAED216643}" type="pres">
      <dgm:prSet presAssocID="{22C7B54C-C87E-408F-93CA-44BAB00F15B2}" presName="hierChild4" presStyleCnt="0"/>
      <dgm:spPr/>
    </dgm:pt>
    <dgm:pt modelId="{81BD08FB-A1EE-4C3F-AD66-0297BCBCF19D}" type="pres">
      <dgm:prSet presAssocID="{885DA1ED-C72F-4F80-B7CB-60BF6F46E365}" presName="Name17" presStyleLbl="parChTrans1D3" presStyleIdx="5" presStyleCnt="9"/>
      <dgm:spPr/>
      <dgm:t>
        <a:bodyPr/>
        <a:lstStyle/>
        <a:p>
          <a:endParaRPr lang="en-US"/>
        </a:p>
      </dgm:t>
    </dgm:pt>
    <dgm:pt modelId="{8674370C-D9B6-411A-8F60-EA16F905740A}" type="pres">
      <dgm:prSet presAssocID="{803A79D9-558D-4071-BCA4-8CD545AFE90A}" presName="hierRoot3" presStyleCnt="0"/>
      <dgm:spPr/>
    </dgm:pt>
    <dgm:pt modelId="{3DA8A8DC-CA8F-4657-8B02-3C7A09F4763C}" type="pres">
      <dgm:prSet presAssocID="{803A79D9-558D-4071-BCA4-8CD545AFE90A}" presName="composite3" presStyleCnt="0"/>
      <dgm:spPr/>
    </dgm:pt>
    <dgm:pt modelId="{A49F3019-60BD-47D5-A864-05B373E43F32}" type="pres">
      <dgm:prSet presAssocID="{803A79D9-558D-4071-BCA4-8CD545AFE90A}" presName="background3" presStyleLbl="node3" presStyleIdx="5" presStyleCnt="9"/>
      <dgm:spPr/>
    </dgm:pt>
    <dgm:pt modelId="{3B8F803C-3BF5-493F-83F7-8594BBF78411}" type="pres">
      <dgm:prSet presAssocID="{803A79D9-558D-4071-BCA4-8CD545AFE90A}" presName="text3" presStyleLbl="fgAcc3" presStyleIdx="5" presStyleCnt="9" custScaleY="2013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F7113A-BB03-434B-A881-E71E1B156683}" type="pres">
      <dgm:prSet presAssocID="{803A79D9-558D-4071-BCA4-8CD545AFE90A}" presName="hierChild4" presStyleCnt="0"/>
      <dgm:spPr/>
    </dgm:pt>
    <dgm:pt modelId="{34A79F94-4C61-4F8F-AD4B-7FD1E43F559B}" type="pres">
      <dgm:prSet presAssocID="{096F46C6-72A9-441D-ADA7-67048DA1F9B7}" presName="Name17" presStyleLbl="parChTrans1D3" presStyleIdx="6" presStyleCnt="9"/>
      <dgm:spPr/>
      <dgm:t>
        <a:bodyPr/>
        <a:lstStyle/>
        <a:p>
          <a:endParaRPr lang="en-US"/>
        </a:p>
      </dgm:t>
    </dgm:pt>
    <dgm:pt modelId="{4E559AAA-0B12-4914-8DF7-EB4D98204CA0}" type="pres">
      <dgm:prSet presAssocID="{68D89150-54F2-43CE-A3FF-F9108F3F8429}" presName="hierRoot3" presStyleCnt="0"/>
      <dgm:spPr/>
    </dgm:pt>
    <dgm:pt modelId="{BFB832E9-5297-4564-B8D6-FCE244AE81CD}" type="pres">
      <dgm:prSet presAssocID="{68D89150-54F2-43CE-A3FF-F9108F3F8429}" presName="composite3" presStyleCnt="0"/>
      <dgm:spPr/>
    </dgm:pt>
    <dgm:pt modelId="{520D7151-C38E-4257-9B81-46A774582FBC}" type="pres">
      <dgm:prSet presAssocID="{68D89150-54F2-43CE-A3FF-F9108F3F8429}" presName="background3" presStyleLbl="node3" presStyleIdx="6" presStyleCnt="9"/>
      <dgm:spPr/>
    </dgm:pt>
    <dgm:pt modelId="{595CA069-3747-4C62-809E-CECC928D0616}" type="pres">
      <dgm:prSet presAssocID="{68D89150-54F2-43CE-A3FF-F9108F3F8429}" presName="text3" presStyleLbl="fgAcc3" presStyleIdx="6" presStyleCnt="9" custScaleY="2647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3DE1794-F601-4E5D-BF58-BED18E2D9018}" type="pres">
      <dgm:prSet presAssocID="{68D89150-54F2-43CE-A3FF-F9108F3F8429}" presName="hierChild4" presStyleCnt="0"/>
      <dgm:spPr/>
    </dgm:pt>
    <dgm:pt modelId="{E0FDF47B-3378-4FFB-9870-49339544C3A3}" type="pres">
      <dgm:prSet presAssocID="{FABEB28F-7B6D-4B29-B6FD-933B19D0A0A9}" presName="Name17" presStyleLbl="parChTrans1D3" presStyleIdx="7" presStyleCnt="9"/>
      <dgm:spPr/>
      <dgm:t>
        <a:bodyPr/>
        <a:lstStyle/>
        <a:p>
          <a:endParaRPr lang="en-US"/>
        </a:p>
      </dgm:t>
    </dgm:pt>
    <dgm:pt modelId="{8B81CE2F-5390-4376-86DE-2D429E85275D}" type="pres">
      <dgm:prSet presAssocID="{5E19406A-43AA-4A5C-B874-41706C48EFE2}" presName="hierRoot3" presStyleCnt="0"/>
      <dgm:spPr/>
    </dgm:pt>
    <dgm:pt modelId="{56DD0091-653B-4DDA-BC98-4C087063FE8B}" type="pres">
      <dgm:prSet presAssocID="{5E19406A-43AA-4A5C-B874-41706C48EFE2}" presName="composite3" presStyleCnt="0"/>
      <dgm:spPr/>
    </dgm:pt>
    <dgm:pt modelId="{06AA5C65-E79A-4554-99D9-6CFC925F18AC}" type="pres">
      <dgm:prSet presAssocID="{5E19406A-43AA-4A5C-B874-41706C48EFE2}" presName="background3" presStyleLbl="node3" presStyleIdx="7" presStyleCnt="9"/>
      <dgm:spPr/>
    </dgm:pt>
    <dgm:pt modelId="{08B5DC9C-ABAA-40C3-AF3A-255398B169EA}" type="pres">
      <dgm:prSet presAssocID="{5E19406A-43AA-4A5C-B874-41706C48EFE2}" presName="text3" presStyleLbl="fgAcc3" presStyleIdx="7" presStyleCnt="9" custScaleY="2149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3B4BBF-7B90-4DB7-BF7C-FD1C64C600C8}" type="pres">
      <dgm:prSet presAssocID="{5E19406A-43AA-4A5C-B874-41706C48EFE2}" presName="hierChild4" presStyleCnt="0"/>
      <dgm:spPr/>
    </dgm:pt>
    <dgm:pt modelId="{ED7A13F9-0EB6-4402-8567-356485046D43}" type="pres">
      <dgm:prSet presAssocID="{5D1D9539-D005-4C18-92E7-743B445D5EF1}" presName="Name17" presStyleLbl="parChTrans1D3" presStyleIdx="8" presStyleCnt="9"/>
      <dgm:spPr/>
      <dgm:t>
        <a:bodyPr/>
        <a:lstStyle/>
        <a:p>
          <a:endParaRPr lang="en-US"/>
        </a:p>
      </dgm:t>
    </dgm:pt>
    <dgm:pt modelId="{F46C95AD-4154-480B-86EB-4801ADFD4CA1}" type="pres">
      <dgm:prSet presAssocID="{FA4032BB-864F-4358-9C3E-8114E575909C}" presName="hierRoot3" presStyleCnt="0"/>
      <dgm:spPr/>
    </dgm:pt>
    <dgm:pt modelId="{DBCB6571-D4C5-47D4-AE44-51F20E69C430}" type="pres">
      <dgm:prSet presAssocID="{FA4032BB-864F-4358-9C3E-8114E575909C}" presName="composite3" presStyleCnt="0"/>
      <dgm:spPr/>
    </dgm:pt>
    <dgm:pt modelId="{F4F93C03-F7FF-41E6-9ED8-8B118A04896A}" type="pres">
      <dgm:prSet presAssocID="{FA4032BB-864F-4358-9C3E-8114E575909C}" presName="background3" presStyleLbl="node3" presStyleIdx="8" presStyleCnt="9"/>
      <dgm:spPr/>
    </dgm:pt>
    <dgm:pt modelId="{A95B12DC-99C4-4215-BDA2-F5BBD1C1207D}" type="pres">
      <dgm:prSet presAssocID="{FA4032BB-864F-4358-9C3E-8114E575909C}" presName="text3" presStyleLbl="fgAcc3" presStyleIdx="8" presStyleCnt="9" custScaleY="2192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316D4B-E097-4451-9094-FBB003C71204}" type="pres">
      <dgm:prSet presAssocID="{FA4032BB-864F-4358-9C3E-8114E575909C}" presName="hierChild4" presStyleCnt="0"/>
      <dgm:spPr/>
    </dgm:pt>
  </dgm:ptLst>
  <dgm:cxnLst>
    <dgm:cxn modelId="{471FA34E-7926-4A3F-A9A0-69F1A6B501B0}" type="presOf" srcId="{9879A782-3401-4164-80CC-A52B1C4BC331}" destId="{8526A705-22C5-472B-BA39-23A40679F277}" srcOrd="0" destOrd="0" presId="urn:microsoft.com/office/officeart/2005/8/layout/hierarchy1"/>
    <dgm:cxn modelId="{F29DEE90-AF67-4387-A92A-ECA228301EEB}" type="presOf" srcId="{FA4032BB-864F-4358-9C3E-8114E575909C}" destId="{A95B12DC-99C4-4215-BDA2-F5BBD1C1207D}" srcOrd="0" destOrd="0" presId="urn:microsoft.com/office/officeart/2005/8/layout/hierarchy1"/>
    <dgm:cxn modelId="{D6D1A2A1-F085-4C55-975D-EEEE6809C35E}" type="presOf" srcId="{35BD7776-38D5-46B6-B717-360D31F2E33F}" destId="{EDA4ADC2-AE74-48A2-B2E0-241078E469F4}" srcOrd="0" destOrd="0" presId="urn:microsoft.com/office/officeart/2005/8/layout/hierarchy1"/>
    <dgm:cxn modelId="{D687FCE0-A9E4-41D7-95B5-E20FB408F1BE}" srcId="{FA26025A-4670-4264-9E65-7AEC5BC703BD}" destId="{5E19406A-43AA-4A5C-B874-41706C48EFE2}" srcOrd="3" destOrd="0" parTransId="{FABEB28F-7B6D-4B29-B6FD-933B19D0A0A9}" sibTransId="{6C2E8B35-356A-4900-916D-86C9B0418CA4}"/>
    <dgm:cxn modelId="{606348BD-DE4C-4CA7-9983-407A6D4A0095}" srcId="{FA26025A-4670-4264-9E65-7AEC5BC703BD}" destId="{803A79D9-558D-4071-BCA4-8CD545AFE90A}" srcOrd="1" destOrd="0" parTransId="{885DA1ED-C72F-4F80-B7CB-60BF6F46E365}" sibTransId="{715256C0-EA39-4B62-B4CD-AA0AE67029E4}"/>
    <dgm:cxn modelId="{97DA9309-08AD-4503-BF56-5E8255EABE1E}" type="presOf" srcId="{5D1D9539-D005-4C18-92E7-743B445D5EF1}" destId="{ED7A13F9-0EB6-4402-8567-356485046D43}" srcOrd="0" destOrd="0" presId="urn:microsoft.com/office/officeart/2005/8/layout/hierarchy1"/>
    <dgm:cxn modelId="{2F73C1A4-C40F-4658-85DF-B33B97DF20C3}" srcId="{43CD5478-D5B6-4127-AA31-3F9BBD8E73BD}" destId="{FA26025A-4670-4264-9E65-7AEC5BC703BD}" srcOrd="1" destOrd="0" parTransId="{F20D4661-FFDF-4168-93D9-CC616B9D9322}" sibTransId="{CE99A3C7-A586-49FC-A1FF-569D5C37B60E}"/>
    <dgm:cxn modelId="{B898659D-234C-4334-9323-33D97DB7C549}" type="presOf" srcId="{C6C284CE-F65A-45F5-A02A-1D58A1B60D3D}" destId="{6FBB97CD-90C8-4491-8F42-7100FA150274}" srcOrd="0" destOrd="0" presId="urn:microsoft.com/office/officeart/2005/8/layout/hierarchy1"/>
    <dgm:cxn modelId="{78F895D4-9506-4F4D-84D3-FC9741F2E4E1}" type="presOf" srcId="{FA26025A-4670-4264-9E65-7AEC5BC703BD}" destId="{750C0DB8-F0E8-40BA-A186-63178157FB72}" srcOrd="0" destOrd="0" presId="urn:microsoft.com/office/officeart/2005/8/layout/hierarchy1"/>
    <dgm:cxn modelId="{6DD6362A-6FE2-4FB9-9A52-9D8B711960EE}" type="presOf" srcId="{1FB94D21-A628-4A8A-894E-8139977DFF15}" destId="{D464ABDE-5746-44CF-B48F-0D545B375FD9}" srcOrd="0" destOrd="0" presId="urn:microsoft.com/office/officeart/2005/8/layout/hierarchy1"/>
    <dgm:cxn modelId="{E58D7B3A-87B9-4BA4-A473-1E6BC5E6F4D6}" srcId="{C6C284CE-F65A-45F5-A02A-1D58A1B60D3D}" destId="{B5A47AA5-3654-4052-8E82-4345902360A2}" srcOrd="1" destOrd="0" parTransId="{35BD7776-38D5-46B6-B717-360D31F2E33F}" sibTransId="{315C3285-DA9E-4E50-889F-4CB0D4444371}"/>
    <dgm:cxn modelId="{831FE962-BA82-4623-9B66-7A9939058E35}" type="presOf" srcId="{7FFF3883-161A-4B44-B414-7172A9C75048}" destId="{A22E9882-CEAB-4018-92BE-5198CFF7C0DD}" srcOrd="0" destOrd="0" presId="urn:microsoft.com/office/officeart/2005/8/layout/hierarchy1"/>
    <dgm:cxn modelId="{36B526CB-B5E4-49DE-8E26-A9FFCC080B91}" type="presOf" srcId="{22C7B54C-C87E-408F-93CA-44BAB00F15B2}" destId="{88F2C7F0-AB63-47D0-A392-718BCB0F4541}" srcOrd="0" destOrd="0" presId="urn:microsoft.com/office/officeart/2005/8/layout/hierarchy1"/>
    <dgm:cxn modelId="{335E2B21-D2F0-4D2B-8D36-F5C223110311}" type="presOf" srcId="{F20D4661-FFDF-4168-93D9-CC616B9D9322}" destId="{17C95274-A685-4121-B9B0-55EBE0B43B18}" srcOrd="0" destOrd="0" presId="urn:microsoft.com/office/officeart/2005/8/layout/hierarchy1"/>
    <dgm:cxn modelId="{6B17830E-8A04-4B20-86E2-FC3AD0EFC58E}" srcId="{BA1B8288-B1C7-4215-87AA-EC47D78CC977}" destId="{43CD5478-D5B6-4127-AA31-3F9BBD8E73BD}" srcOrd="0" destOrd="0" parTransId="{BABB7564-952E-4F94-AF5A-2929CEA00F58}" sibTransId="{79E1147D-A2E6-41DE-B7A3-0AECC723A9B5}"/>
    <dgm:cxn modelId="{67E3D9B1-15D3-4C1E-805D-161F8FEE8B8B}" type="presOf" srcId="{F39DADA4-3D1D-47E7-BA84-B4E7361E21E9}" destId="{01078203-F63C-4919-8D5B-C13546107B99}" srcOrd="0" destOrd="0" presId="urn:microsoft.com/office/officeart/2005/8/layout/hierarchy1"/>
    <dgm:cxn modelId="{651040B1-D2FB-462C-9D01-539504EEF148}" srcId="{FA26025A-4670-4264-9E65-7AEC5BC703BD}" destId="{22C7B54C-C87E-408F-93CA-44BAB00F15B2}" srcOrd="0" destOrd="0" parTransId="{9879A782-3401-4164-80CC-A52B1C4BC331}" sibTransId="{F0A8D35B-3B9E-4B28-9F10-F5BF906C8BBA}"/>
    <dgm:cxn modelId="{440125A7-A51C-4C17-AA98-EFBFFE04FDC7}" srcId="{C6C284CE-F65A-45F5-A02A-1D58A1B60D3D}" destId="{9E25FC3B-0CE2-42E9-82B6-AC6C13404D51}" srcOrd="2" destOrd="0" parTransId="{57359BA6-1EFB-4152-BFD1-D85D2849AA1D}" sibTransId="{04A4BDBA-FDA1-4E7A-A004-BA41D55B5BE4}"/>
    <dgm:cxn modelId="{08BF36C3-2CE3-4660-98C4-8A6A66DB2ACD}" type="presOf" srcId="{5E19406A-43AA-4A5C-B874-41706C48EFE2}" destId="{08B5DC9C-ABAA-40C3-AF3A-255398B169EA}" srcOrd="0" destOrd="0" presId="urn:microsoft.com/office/officeart/2005/8/layout/hierarchy1"/>
    <dgm:cxn modelId="{9EC92379-B064-4674-9BF1-3CD50D8B9AF0}" type="presOf" srcId="{B5A47AA5-3654-4052-8E82-4345902360A2}" destId="{23608D30-45F8-4C17-9823-434D945B93CE}" srcOrd="0" destOrd="0" presId="urn:microsoft.com/office/officeart/2005/8/layout/hierarchy1"/>
    <dgm:cxn modelId="{9290DAA4-9638-4662-BA73-FBFC46FA6479}" type="presOf" srcId="{9E25FC3B-0CE2-42E9-82B6-AC6C13404D51}" destId="{4C71756B-0F54-420C-A332-10EFBBC98594}" srcOrd="0" destOrd="0" presId="urn:microsoft.com/office/officeart/2005/8/layout/hierarchy1"/>
    <dgm:cxn modelId="{A29127C4-7E61-470C-8383-38C5F3DBB037}" type="presOf" srcId="{68D89150-54F2-43CE-A3FF-F9108F3F8429}" destId="{595CA069-3747-4C62-809E-CECC928D0616}" srcOrd="0" destOrd="0" presId="urn:microsoft.com/office/officeart/2005/8/layout/hierarchy1"/>
    <dgm:cxn modelId="{F5479376-9473-4C83-9493-F50ED7791D1D}" srcId="{C6C284CE-F65A-45F5-A02A-1D58A1B60D3D}" destId="{1FB94D21-A628-4A8A-894E-8139977DFF15}" srcOrd="0" destOrd="0" parTransId="{D5EFA4E0-1B4A-4FA3-97E3-B7DE99C0F387}" sibTransId="{1CB77690-AF07-4FAA-9A82-ED93A50877C3}"/>
    <dgm:cxn modelId="{87AF13D4-75E9-4DED-A0D1-09462E534E35}" type="presOf" srcId="{096F46C6-72A9-441D-ADA7-67048DA1F9B7}" destId="{34A79F94-4C61-4F8F-AD4B-7FD1E43F559B}" srcOrd="0" destOrd="0" presId="urn:microsoft.com/office/officeart/2005/8/layout/hierarchy1"/>
    <dgm:cxn modelId="{308A28C4-0E89-410C-ACDA-1416B7B5EBFC}" type="presOf" srcId="{57359BA6-1EFB-4152-BFD1-D85D2849AA1D}" destId="{AC9F6520-FB2C-42D3-B705-207177682388}" srcOrd="0" destOrd="0" presId="urn:microsoft.com/office/officeart/2005/8/layout/hierarchy1"/>
    <dgm:cxn modelId="{8CEFEFFA-FB4A-4063-BAB7-FA7B6410D909}" srcId="{FA26025A-4670-4264-9E65-7AEC5BC703BD}" destId="{FA4032BB-864F-4358-9C3E-8114E575909C}" srcOrd="4" destOrd="0" parTransId="{5D1D9539-D005-4C18-92E7-743B445D5EF1}" sibTransId="{7CBA271E-834D-4589-81D1-6E4BBDCCC987}"/>
    <dgm:cxn modelId="{AE624EBE-CAE6-4BCE-95EC-D6B0ECC64E80}" type="presOf" srcId="{803A79D9-558D-4071-BCA4-8CD545AFE90A}" destId="{3B8F803C-3BF5-493F-83F7-8594BBF78411}" srcOrd="0" destOrd="0" presId="urn:microsoft.com/office/officeart/2005/8/layout/hierarchy1"/>
    <dgm:cxn modelId="{0C40C6EC-78C2-4846-A4D4-C9CF80DDE6B2}" type="presOf" srcId="{D5EFA4E0-1B4A-4FA3-97E3-B7DE99C0F387}" destId="{AD07CB71-1481-4B38-8A41-EC0E85075248}" srcOrd="0" destOrd="0" presId="urn:microsoft.com/office/officeart/2005/8/layout/hierarchy1"/>
    <dgm:cxn modelId="{69CB1FE7-E4B4-46DC-8A1A-2F207D89D92D}" type="presOf" srcId="{885DA1ED-C72F-4F80-B7CB-60BF6F46E365}" destId="{81BD08FB-A1EE-4C3F-AD66-0297BCBCF19D}" srcOrd="0" destOrd="0" presId="urn:microsoft.com/office/officeart/2005/8/layout/hierarchy1"/>
    <dgm:cxn modelId="{FAC4F485-1E0A-4340-BFDF-7205A4F68BD4}" type="presOf" srcId="{3AF67A94-2C0A-4FBC-A82E-0F0F9A56A726}" destId="{6AF01D7D-600F-4117-9BDA-BB297BF0C1D9}" srcOrd="0" destOrd="0" presId="urn:microsoft.com/office/officeart/2005/8/layout/hierarchy1"/>
    <dgm:cxn modelId="{A4DA33D4-B8B8-4507-B290-2E6D6AEF9723}" srcId="{C6C284CE-F65A-45F5-A02A-1D58A1B60D3D}" destId="{7FFF3883-161A-4B44-B414-7172A9C75048}" srcOrd="3" destOrd="0" parTransId="{3AF67A94-2C0A-4FBC-A82E-0F0F9A56A726}" sibTransId="{E5C6C0D2-7DD6-465D-97C3-A3B3305FBD6C}"/>
    <dgm:cxn modelId="{82BA7D63-AA90-4116-B390-E43C879AFFF3}" srcId="{FA26025A-4670-4264-9E65-7AEC5BC703BD}" destId="{68D89150-54F2-43CE-A3FF-F9108F3F8429}" srcOrd="2" destOrd="0" parTransId="{096F46C6-72A9-441D-ADA7-67048DA1F9B7}" sibTransId="{36EA4363-BDFA-4DB1-89A1-910F4B5B11D0}"/>
    <dgm:cxn modelId="{93DD7CBF-4A85-4C64-9109-FB06AB593A93}" type="presOf" srcId="{BA1B8288-B1C7-4215-87AA-EC47D78CC977}" destId="{5FF5F06D-1094-4FDF-8F76-006EC14F0344}" srcOrd="0" destOrd="0" presId="urn:microsoft.com/office/officeart/2005/8/layout/hierarchy1"/>
    <dgm:cxn modelId="{E363AAFD-55FA-4C82-9EFD-6FBA3C93A8E6}" type="presOf" srcId="{FABEB28F-7B6D-4B29-B6FD-933B19D0A0A9}" destId="{E0FDF47B-3378-4FFB-9870-49339544C3A3}" srcOrd="0" destOrd="0" presId="urn:microsoft.com/office/officeart/2005/8/layout/hierarchy1"/>
    <dgm:cxn modelId="{C5FA0F22-3995-4CD0-A927-4D4B9C41F50B}" type="presOf" srcId="{43CD5478-D5B6-4127-AA31-3F9BBD8E73BD}" destId="{DB8101A1-D425-4E57-BD1B-2BA2F14F4559}" srcOrd="0" destOrd="0" presId="urn:microsoft.com/office/officeart/2005/8/layout/hierarchy1"/>
    <dgm:cxn modelId="{124A7B40-E8F9-4EE2-8BD2-5A2223E52EF3}" srcId="{43CD5478-D5B6-4127-AA31-3F9BBD8E73BD}" destId="{C6C284CE-F65A-45F5-A02A-1D58A1B60D3D}" srcOrd="0" destOrd="0" parTransId="{F39DADA4-3D1D-47E7-BA84-B4E7361E21E9}" sibTransId="{C6189B49-6E79-4344-883A-C62E87770709}"/>
    <dgm:cxn modelId="{2BD2FC3C-C540-4788-ABA3-A0471980DFF0}" type="presParOf" srcId="{5FF5F06D-1094-4FDF-8F76-006EC14F0344}" destId="{49BF8001-8123-4CA7-B8D5-E5D65FAEE6F6}" srcOrd="0" destOrd="0" presId="urn:microsoft.com/office/officeart/2005/8/layout/hierarchy1"/>
    <dgm:cxn modelId="{2E872770-1839-4FF6-BBFF-EC52CDBC3268}" type="presParOf" srcId="{49BF8001-8123-4CA7-B8D5-E5D65FAEE6F6}" destId="{DCD262F3-7734-4B7A-B5A2-AB2AB0334469}" srcOrd="0" destOrd="0" presId="urn:microsoft.com/office/officeart/2005/8/layout/hierarchy1"/>
    <dgm:cxn modelId="{E0EADB77-5FF8-413F-850B-A19E20B33FCC}" type="presParOf" srcId="{DCD262F3-7734-4B7A-B5A2-AB2AB0334469}" destId="{DF48A735-66E6-4BA6-A712-46090E0388B2}" srcOrd="0" destOrd="0" presId="urn:microsoft.com/office/officeart/2005/8/layout/hierarchy1"/>
    <dgm:cxn modelId="{4B7B192B-9105-4324-A6F6-62336BA3140A}" type="presParOf" srcId="{DCD262F3-7734-4B7A-B5A2-AB2AB0334469}" destId="{DB8101A1-D425-4E57-BD1B-2BA2F14F4559}" srcOrd="1" destOrd="0" presId="urn:microsoft.com/office/officeart/2005/8/layout/hierarchy1"/>
    <dgm:cxn modelId="{0AEABE0C-54EF-499B-98A3-583707DB0A7F}" type="presParOf" srcId="{49BF8001-8123-4CA7-B8D5-E5D65FAEE6F6}" destId="{BAD3C9F9-BD6B-42A3-9F8B-034B6914C633}" srcOrd="1" destOrd="0" presId="urn:microsoft.com/office/officeart/2005/8/layout/hierarchy1"/>
    <dgm:cxn modelId="{0B92BE3C-D0BC-4D36-B3BC-7DAF921DCFD2}" type="presParOf" srcId="{BAD3C9F9-BD6B-42A3-9F8B-034B6914C633}" destId="{01078203-F63C-4919-8D5B-C13546107B99}" srcOrd="0" destOrd="0" presId="urn:microsoft.com/office/officeart/2005/8/layout/hierarchy1"/>
    <dgm:cxn modelId="{9FE66AD1-978E-4B6C-833A-893511FBDB7B}" type="presParOf" srcId="{BAD3C9F9-BD6B-42A3-9F8B-034B6914C633}" destId="{432461A7-495C-47B1-B723-6F69CC3CEC9A}" srcOrd="1" destOrd="0" presId="urn:microsoft.com/office/officeart/2005/8/layout/hierarchy1"/>
    <dgm:cxn modelId="{AABE9C7D-8157-41F4-98F0-3C790E0D9DA4}" type="presParOf" srcId="{432461A7-495C-47B1-B723-6F69CC3CEC9A}" destId="{E25CA8F2-F48F-4559-8B9D-7C89854C0102}" srcOrd="0" destOrd="0" presId="urn:microsoft.com/office/officeart/2005/8/layout/hierarchy1"/>
    <dgm:cxn modelId="{617C15CC-7BF6-4FE9-98CF-8BE28457BFA7}" type="presParOf" srcId="{E25CA8F2-F48F-4559-8B9D-7C89854C0102}" destId="{6D0605E4-0DC4-4231-9E51-FCF756979B4F}" srcOrd="0" destOrd="0" presId="urn:microsoft.com/office/officeart/2005/8/layout/hierarchy1"/>
    <dgm:cxn modelId="{C0A8AAF5-5E13-45F0-84C5-466E54BB3E93}" type="presParOf" srcId="{E25CA8F2-F48F-4559-8B9D-7C89854C0102}" destId="{6FBB97CD-90C8-4491-8F42-7100FA150274}" srcOrd="1" destOrd="0" presId="urn:microsoft.com/office/officeart/2005/8/layout/hierarchy1"/>
    <dgm:cxn modelId="{E2615FAA-58E3-476C-9178-21AED0057D77}" type="presParOf" srcId="{432461A7-495C-47B1-B723-6F69CC3CEC9A}" destId="{470FDA86-2700-4517-AE5A-D42BA8D78DEE}" srcOrd="1" destOrd="0" presId="urn:microsoft.com/office/officeart/2005/8/layout/hierarchy1"/>
    <dgm:cxn modelId="{68DF42A3-95F3-4DD8-B007-C0252F598F08}" type="presParOf" srcId="{470FDA86-2700-4517-AE5A-D42BA8D78DEE}" destId="{AD07CB71-1481-4B38-8A41-EC0E85075248}" srcOrd="0" destOrd="0" presId="urn:microsoft.com/office/officeart/2005/8/layout/hierarchy1"/>
    <dgm:cxn modelId="{985372BC-662E-4F30-8AFF-C1F43BEAC6A8}" type="presParOf" srcId="{470FDA86-2700-4517-AE5A-D42BA8D78DEE}" destId="{0A19FC56-A066-41F1-AC9F-ED51DECADC2E}" srcOrd="1" destOrd="0" presId="urn:microsoft.com/office/officeart/2005/8/layout/hierarchy1"/>
    <dgm:cxn modelId="{8ED0002A-226C-4F3B-97E7-1327414E5D1B}" type="presParOf" srcId="{0A19FC56-A066-41F1-AC9F-ED51DECADC2E}" destId="{DEA5005C-BFAB-4710-BB22-1CC01B20FF46}" srcOrd="0" destOrd="0" presId="urn:microsoft.com/office/officeart/2005/8/layout/hierarchy1"/>
    <dgm:cxn modelId="{3AB7614F-5598-4868-A4F9-13642ADD634E}" type="presParOf" srcId="{DEA5005C-BFAB-4710-BB22-1CC01B20FF46}" destId="{B17FDBDB-895D-47DA-9D5D-561467BF842A}" srcOrd="0" destOrd="0" presId="urn:microsoft.com/office/officeart/2005/8/layout/hierarchy1"/>
    <dgm:cxn modelId="{C2F32745-3A0D-4EA8-8BAE-82D91665F4BD}" type="presParOf" srcId="{DEA5005C-BFAB-4710-BB22-1CC01B20FF46}" destId="{D464ABDE-5746-44CF-B48F-0D545B375FD9}" srcOrd="1" destOrd="0" presId="urn:microsoft.com/office/officeart/2005/8/layout/hierarchy1"/>
    <dgm:cxn modelId="{C5B28BA7-ED43-468A-99B0-17FEF9D187B3}" type="presParOf" srcId="{0A19FC56-A066-41F1-AC9F-ED51DECADC2E}" destId="{8BE84503-91E8-4782-A6F3-8526C17A8BD1}" srcOrd="1" destOrd="0" presId="urn:microsoft.com/office/officeart/2005/8/layout/hierarchy1"/>
    <dgm:cxn modelId="{4EB6259A-10D6-4C92-B45B-8216479841B0}" type="presParOf" srcId="{470FDA86-2700-4517-AE5A-D42BA8D78DEE}" destId="{EDA4ADC2-AE74-48A2-B2E0-241078E469F4}" srcOrd="2" destOrd="0" presId="urn:microsoft.com/office/officeart/2005/8/layout/hierarchy1"/>
    <dgm:cxn modelId="{2F51265D-38C0-4EDE-BCF6-D1F67F74769E}" type="presParOf" srcId="{470FDA86-2700-4517-AE5A-D42BA8D78DEE}" destId="{D975A027-A4B7-4BF3-8D6B-6ABBB84C3BDC}" srcOrd="3" destOrd="0" presId="urn:microsoft.com/office/officeart/2005/8/layout/hierarchy1"/>
    <dgm:cxn modelId="{12087A0F-5F8C-4A27-957D-445DDF384731}" type="presParOf" srcId="{D975A027-A4B7-4BF3-8D6B-6ABBB84C3BDC}" destId="{E746164B-B913-4BC8-BE0A-46E0099E127A}" srcOrd="0" destOrd="0" presId="urn:microsoft.com/office/officeart/2005/8/layout/hierarchy1"/>
    <dgm:cxn modelId="{51868211-606D-43F9-AB26-59A90B6CDF07}" type="presParOf" srcId="{E746164B-B913-4BC8-BE0A-46E0099E127A}" destId="{7C6CCA0F-97C3-4507-BEC3-2327640E1A3F}" srcOrd="0" destOrd="0" presId="urn:microsoft.com/office/officeart/2005/8/layout/hierarchy1"/>
    <dgm:cxn modelId="{98D303CF-432A-4597-9A29-A79041A9B94B}" type="presParOf" srcId="{E746164B-B913-4BC8-BE0A-46E0099E127A}" destId="{23608D30-45F8-4C17-9823-434D945B93CE}" srcOrd="1" destOrd="0" presId="urn:microsoft.com/office/officeart/2005/8/layout/hierarchy1"/>
    <dgm:cxn modelId="{67FA9CF0-F7FC-41B6-98EC-3BEC310EBD6D}" type="presParOf" srcId="{D975A027-A4B7-4BF3-8D6B-6ABBB84C3BDC}" destId="{062475BA-C9F4-4124-929F-6DF93E8A1102}" srcOrd="1" destOrd="0" presId="urn:microsoft.com/office/officeart/2005/8/layout/hierarchy1"/>
    <dgm:cxn modelId="{2F3C0076-4A44-4213-81DA-6773393A5E8E}" type="presParOf" srcId="{470FDA86-2700-4517-AE5A-D42BA8D78DEE}" destId="{AC9F6520-FB2C-42D3-B705-207177682388}" srcOrd="4" destOrd="0" presId="urn:microsoft.com/office/officeart/2005/8/layout/hierarchy1"/>
    <dgm:cxn modelId="{2B348200-66C9-47D6-B470-B6F45184CDD7}" type="presParOf" srcId="{470FDA86-2700-4517-AE5A-D42BA8D78DEE}" destId="{B35F8D1A-2FF4-4CCD-BFA7-889BBC9820DE}" srcOrd="5" destOrd="0" presId="urn:microsoft.com/office/officeart/2005/8/layout/hierarchy1"/>
    <dgm:cxn modelId="{0E5B2AB7-FDB4-4299-80EB-25B50D054829}" type="presParOf" srcId="{B35F8D1A-2FF4-4CCD-BFA7-889BBC9820DE}" destId="{0972F896-406F-42B6-8DB6-E089D6A07AC4}" srcOrd="0" destOrd="0" presId="urn:microsoft.com/office/officeart/2005/8/layout/hierarchy1"/>
    <dgm:cxn modelId="{508C067E-3D8E-477B-98DC-654D42273622}" type="presParOf" srcId="{0972F896-406F-42B6-8DB6-E089D6A07AC4}" destId="{4AD866FA-D726-40D5-8667-0DF530AAABF3}" srcOrd="0" destOrd="0" presId="urn:microsoft.com/office/officeart/2005/8/layout/hierarchy1"/>
    <dgm:cxn modelId="{F684242F-B5D9-4C69-8EF0-568FC82328B8}" type="presParOf" srcId="{0972F896-406F-42B6-8DB6-E089D6A07AC4}" destId="{4C71756B-0F54-420C-A332-10EFBBC98594}" srcOrd="1" destOrd="0" presId="urn:microsoft.com/office/officeart/2005/8/layout/hierarchy1"/>
    <dgm:cxn modelId="{84BF8111-FE5B-46B5-B9F5-27A6DD56BF01}" type="presParOf" srcId="{B35F8D1A-2FF4-4CCD-BFA7-889BBC9820DE}" destId="{07942D82-55B8-4DBA-9CB8-DC246B34862C}" srcOrd="1" destOrd="0" presId="urn:microsoft.com/office/officeart/2005/8/layout/hierarchy1"/>
    <dgm:cxn modelId="{99FAD7E1-E59E-4A0D-9F89-17677F94FC96}" type="presParOf" srcId="{470FDA86-2700-4517-AE5A-D42BA8D78DEE}" destId="{6AF01D7D-600F-4117-9BDA-BB297BF0C1D9}" srcOrd="6" destOrd="0" presId="urn:microsoft.com/office/officeart/2005/8/layout/hierarchy1"/>
    <dgm:cxn modelId="{2CEC0577-A0CE-4DCD-86DC-15DAB5D85B2B}" type="presParOf" srcId="{470FDA86-2700-4517-AE5A-D42BA8D78DEE}" destId="{67C8F4B8-F4D8-4D99-B123-F2E8D6428D0D}" srcOrd="7" destOrd="0" presId="urn:microsoft.com/office/officeart/2005/8/layout/hierarchy1"/>
    <dgm:cxn modelId="{A0887A7C-7EFB-4767-A8D4-3B57D9AD3428}" type="presParOf" srcId="{67C8F4B8-F4D8-4D99-B123-F2E8D6428D0D}" destId="{03705BF9-D597-4B04-99F5-CA1107223338}" srcOrd="0" destOrd="0" presId="urn:microsoft.com/office/officeart/2005/8/layout/hierarchy1"/>
    <dgm:cxn modelId="{E2221C61-D0E2-4817-9C81-75ECAB23A412}" type="presParOf" srcId="{03705BF9-D597-4B04-99F5-CA1107223338}" destId="{52341C0D-6E3D-4920-9C86-98C8AA276ED6}" srcOrd="0" destOrd="0" presId="urn:microsoft.com/office/officeart/2005/8/layout/hierarchy1"/>
    <dgm:cxn modelId="{50880159-1414-44F9-BA92-6BAEB47B5907}" type="presParOf" srcId="{03705BF9-D597-4B04-99F5-CA1107223338}" destId="{A22E9882-CEAB-4018-92BE-5198CFF7C0DD}" srcOrd="1" destOrd="0" presId="urn:microsoft.com/office/officeart/2005/8/layout/hierarchy1"/>
    <dgm:cxn modelId="{74582EB7-0C78-4946-9442-A7F22E9CADD6}" type="presParOf" srcId="{67C8F4B8-F4D8-4D99-B123-F2E8D6428D0D}" destId="{3AA3DF80-DF78-4CE1-98EA-61548B9B58ED}" srcOrd="1" destOrd="0" presId="urn:microsoft.com/office/officeart/2005/8/layout/hierarchy1"/>
    <dgm:cxn modelId="{B956E33F-FAD4-4C94-83CF-5223873F632D}" type="presParOf" srcId="{BAD3C9F9-BD6B-42A3-9F8B-034B6914C633}" destId="{17C95274-A685-4121-B9B0-55EBE0B43B18}" srcOrd="2" destOrd="0" presId="urn:microsoft.com/office/officeart/2005/8/layout/hierarchy1"/>
    <dgm:cxn modelId="{F59AE5E0-59E5-4B42-AD65-73AD5BC2A64F}" type="presParOf" srcId="{BAD3C9F9-BD6B-42A3-9F8B-034B6914C633}" destId="{ADF45427-53AF-401C-903F-F4D6E7809142}" srcOrd="3" destOrd="0" presId="urn:microsoft.com/office/officeart/2005/8/layout/hierarchy1"/>
    <dgm:cxn modelId="{4E0743B6-2847-45EC-9F11-38B77FA50F24}" type="presParOf" srcId="{ADF45427-53AF-401C-903F-F4D6E7809142}" destId="{27D5813E-46CF-4B87-87BF-7B78E011238A}" srcOrd="0" destOrd="0" presId="urn:microsoft.com/office/officeart/2005/8/layout/hierarchy1"/>
    <dgm:cxn modelId="{42D9927B-6F12-446E-83AC-A6D708435AA2}" type="presParOf" srcId="{27D5813E-46CF-4B87-87BF-7B78E011238A}" destId="{55ABC5EE-3F1D-47FE-8185-3B7B4C23FEA4}" srcOrd="0" destOrd="0" presId="urn:microsoft.com/office/officeart/2005/8/layout/hierarchy1"/>
    <dgm:cxn modelId="{42A6238D-9DBB-4CE5-A8C0-5A86135BF65A}" type="presParOf" srcId="{27D5813E-46CF-4B87-87BF-7B78E011238A}" destId="{750C0DB8-F0E8-40BA-A186-63178157FB72}" srcOrd="1" destOrd="0" presId="urn:microsoft.com/office/officeart/2005/8/layout/hierarchy1"/>
    <dgm:cxn modelId="{BEED8A02-E202-43CB-A8A5-5940B1D3BF02}" type="presParOf" srcId="{ADF45427-53AF-401C-903F-F4D6E7809142}" destId="{3BF3B9AA-DE44-4564-9BCA-97FE0C892984}" srcOrd="1" destOrd="0" presId="urn:microsoft.com/office/officeart/2005/8/layout/hierarchy1"/>
    <dgm:cxn modelId="{D5C9A0C2-EDBA-426D-95BE-C6EBD763CC0C}" type="presParOf" srcId="{3BF3B9AA-DE44-4564-9BCA-97FE0C892984}" destId="{8526A705-22C5-472B-BA39-23A40679F277}" srcOrd="0" destOrd="0" presId="urn:microsoft.com/office/officeart/2005/8/layout/hierarchy1"/>
    <dgm:cxn modelId="{154AA6B3-DEF7-4E31-8F06-C15F6BA4959D}" type="presParOf" srcId="{3BF3B9AA-DE44-4564-9BCA-97FE0C892984}" destId="{5E7CA864-08C7-4634-B7A7-9A6D8E49A9BB}" srcOrd="1" destOrd="0" presId="urn:microsoft.com/office/officeart/2005/8/layout/hierarchy1"/>
    <dgm:cxn modelId="{9A193DBC-9EE7-4A17-9F26-C151F5BA9A7F}" type="presParOf" srcId="{5E7CA864-08C7-4634-B7A7-9A6D8E49A9BB}" destId="{AD94B8EF-D817-4FE6-8244-A4269E383B5E}" srcOrd="0" destOrd="0" presId="urn:microsoft.com/office/officeart/2005/8/layout/hierarchy1"/>
    <dgm:cxn modelId="{85120E12-F14C-48B6-9737-C5392E431883}" type="presParOf" srcId="{AD94B8EF-D817-4FE6-8244-A4269E383B5E}" destId="{02F798CE-FC87-4926-AEAB-49C65C91ADD3}" srcOrd="0" destOrd="0" presId="urn:microsoft.com/office/officeart/2005/8/layout/hierarchy1"/>
    <dgm:cxn modelId="{679675DB-C3CA-4D02-86BC-866A596949DC}" type="presParOf" srcId="{AD94B8EF-D817-4FE6-8244-A4269E383B5E}" destId="{88F2C7F0-AB63-47D0-A392-718BCB0F4541}" srcOrd="1" destOrd="0" presId="urn:microsoft.com/office/officeart/2005/8/layout/hierarchy1"/>
    <dgm:cxn modelId="{18BAA7B7-3F06-45A9-8C51-3709B036EA1A}" type="presParOf" srcId="{5E7CA864-08C7-4634-B7A7-9A6D8E49A9BB}" destId="{0DD1F009-643B-4DC4-937A-F7CAED216643}" srcOrd="1" destOrd="0" presId="urn:microsoft.com/office/officeart/2005/8/layout/hierarchy1"/>
    <dgm:cxn modelId="{B3D3F4CD-AB6E-477E-BA33-5843E6DC90C7}" type="presParOf" srcId="{3BF3B9AA-DE44-4564-9BCA-97FE0C892984}" destId="{81BD08FB-A1EE-4C3F-AD66-0297BCBCF19D}" srcOrd="2" destOrd="0" presId="urn:microsoft.com/office/officeart/2005/8/layout/hierarchy1"/>
    <dgm:cxn modelId="{5EFE0A74-9539-44C7-AACA-DF971F65EEE2}" type="presParOf" srcId="{3BF3B9AA-DE44-4564-9BCA-97FE0C892984}" destId="{8674370C-D9B6-411A-8F60-EA16F905740A}" srcOrd="3" destOrd="0" presId="urn:microsoft.com/office/officeart/2005/8/layout/hierarchy1"/>
    <dgm:cxn modelId="{B0107CF1-F7C0-4AE1-B2B2-E1EE065654FC}" type="presParOf" srcId="{8674370C-D9B6-411A-8F60-EA16F905740A}" destId="{3DA8A8DC-CA8F-4657-8B02-3C7A09F4763C}" srcOrd="0" destOrd="0" presId="urn:microsoft.com/office/officeart/2005/8/layout/hierarchy1"/>
    <dgm:cxn modelId="{8F868968-3874-4400-9C89-D1F9D301EF73}" type="presParOf" srcId="{3DA8A8DC-CA8F-4657-8B02-3C7A09F4763C}" destId="{A49F3019-60BD-47D5-A864-05B373E43F32}" srcOrd="0" destOrd="0" presId="urn:microsoft.com/office/officeart/2005/8/layout/hierarchy1"/>
    <dgm:cxn modelId="{55986116-83D4-43FD-AEA2-26A1168BD828}" type="presParOf" srcId="{3DA8A8DC-CA8F-4657-8B02-3C7A09F4763C}" destId="{3B8F803C-3BF5-493F-83F7-8594BBF78411}" srcOrd="1" destOrd="0" presId="urn:microsoft.com/office/officeart/2005/8/layout/hierarchy1"/>
    <dgm:cxn modelId="{B1829119-A257-4EF5-BB58-B6CFB71C30A8}" type="presParOf" srcId="{8674370C-D9B6-411A-8F60-EA16F905740A}" destId="{42F7113A-BB03-434B-A881-E71E1B156683}" srcOrd="1" destOrd="0" presId="urn:microsoft.com/office/officeart/2005/8/layout/hierarchy1"/>
    <dgm:cxn modelId="{F63FE390-BED0-4687-BE9E-B6D6D08B58E0}" type="presParOf" srcId="{3BF3B9AA-DE44-4564-9BCA-97FE0C892984}" destId="{34A79F94-4C61-4F8F-AD4B-7FD1E43F559B}" srcOrd="4" destOrd="0" presId="urn:microsoft.com/office/officeart/2005/8/layout/hierarchy1"/>
    <dgm:cxn modelId="{3DF32726-4FD7-4E3C-868D-516845734554}" type="presParOf" srcId="{3BF3B9AA-DE44-4564-9BCA-97FE0C892984}" destId="{4E559AAA-0B12-4914-8DF7-EB4D98204CA0}" srcOrd="5" destOrd="0" presId="urn:microsoft.com/office/officeart/2005/8/layout/hierarchy1"/>
    <dgm:cxn modelId="{38981AC0-041A-4BD5-B510-CE29B593EE15}" type="presParOf" srcId="{4E559AAA-0B12-4914-8DF7-EB4D98204CA0}" destId="{BFB832E9-5297-4564-B8D6-FCE244AE81CD}" srcOrd="0" destOrd="0" presId="urn:microsoft.com/office/officeart/2005/8/layout/hierarchy1"/>
    <dgm:cxn modelId="{3130F3FC-0485-486F-A6B8-52FF8304E65F}" type="presParOf" srcId="{BFB832E9-5297-4564-B8D6-FCE244AE81CD}" destId="{520D7151-C38E-4257-9B81-46A774582FBC}" srcOrd="0" destOrd="0" presId="urn:microsoft.com/office/officeart/2005/8/layout/hierarchy1"/>
    <dgm:cxn modelId="{3F656C2E-99F5-416D-8ECB-C4918EA674CD}" type="presParOf" srcId="{BFB832E9-5297-4564-B8D6-FCE244AE81CD}" destId="{595CA069-3747-4C62-809E-CECC928D0616}" srcOrd="1" destOrd="0" presId="urn:microsoft.com/office/officeart/2005/8/layout/hierarchy1"/>
    <dgm:cxn modelId="{F1AEC01F-04ED-4B0A-8FB6-6AB927DEF219}" type="presParOf" srcId="{4E559AAA-0B12-4914-8DF7-EB4D98204CA0}" destId="{33DE1794-F601-4E5D-BF58-BED18E2D9018}" srcOrd="1" destOrd="0" presId="urn:microsoft.com/office/officeart/2005/8/layout/hierarchy1"/>
    <dgm:cxn modelId="{BEC6DA59-C367-480F-A085-3ACE5B506A2D}" type="presParOf" srcId="{3BF3B9AA-DE44-4564-9BCA-97FE0C892984}" destId="{E0FDF47B-3378-4FFB-9870-49339544C3A3}" srcOrd="6" destOrd="0" presId="urn:microsoft.com/office/officeart/2005/8/layout/hierarchy1"/>
    <dgm:cxn modelId="{024B072A-C48B-4145-B8DC-E178C1CC70CB}" type="presParOf" srcId="{3BF3B9AA-DE44-4564-9BCA-97FE0C892984}" destId="{8B81CE2F-5390-4376-86DE-2D429E85275D}" srcOrd="7" destOrd="0" presId="urn:microsoft.com/office/officeart/2005/8/layout/hierarchy1"/>
    <dgm:cxn modelId="{CF530D61-8F94-473E-AE19-CBA724BB402D}" type="presParOf" srcId="{8B81CE2F-5390-4376-86DE-2D429E85275D}" destId="{56DD0091-653B-4DDA-BC98-4C087063FE8B}" srcOrd="0" destOrd="0" presId="urn:microsoft.com/office/officeart/2005/8/layout/hierarchy1"/>
    <dgm:cxn modelId="{B665D464-378E-4602-8003-28D65399F337}" type="presParOf" srcId="{56DD0091-653B-4DDA-BC98-4C087063FE8B}" destId="{06AA5C65-E79A-4554-99D9-6CFC925F18AC}" srcOrd="0" destOrd="0" presId="urn:microsoft.com/office/officeart/2005/8/layout/hierarchy1"/>
    <dgm:cxn modelId="{1F3CB0A0-6C4F-491F-B2B6-68A28E98D1A1}" type="presParOf" srcId="{56DD0091-653B-4DDA-BC98-4C087063FE8B}" destId="{08B5DC9C-ABAA-40C3-AF3A-255398B169EA}" srcOrd="1" destOrd="0" presId="urn:microsoft.com/office/officeart/2005/8/layout/hierarchy1"/>
    <dgm:cxn modelId="{4B2E05D6-3027-46F8-9D66-A4A1A221233A}" type="presParOf" srcId="{8B81CE2F-5390-4376-86DE-2D429E85275D}" destId="{203B4BBF-7B90-4DB7-BF7C-FD1C64C600C8}" srcOrd="1" destOrd="0" presId="urn:microsoft.com/office/officeart/2005/8/layout/hierarchy1"/>
    <dgm:cxn modelId="{0CDC3866-BC65-4EB3-9B62-3ACDDCFDDB85}" type="presParOf" srcId="{3BF3B9AA-DE44-4564-9BCA-97FE0C892984}" destId="{ED7A13F9-0EB6-4402-8567-356485046D43}" srcOrd="8" destOrd="0" presId="urn:microsoft.com/office/officeart/2005/8/layout/hierarchy1"/>
    <dgm:cxn modelId="{1E626C40-FFA0-4B07-8BBD-CBFD9C158A67}" type="presParOf" srcId="{3BF3B9AA-DE44-4564-9BCA-97FE0C892984}" destId="{F46C95AD-4154-480B-86EB-4801ADFD4CA1}" srcOrd="9" destOrd="0" presId="urn:microsoft.com/office/officeart/2005/8/layout/hierarchy1"/>
    <dgm:cxn modelId="{261487B8-2C95-4F51-B8B1-F5797C89BDD5}" type="presParOf" srcId="{F46C95AD-4154-480B-86EB-4801ADFD4CA1}" destId="{DBCB6571-D4C5-47D4-AE44-51F20E69C430}" srcOrd="0" destOrd="0" presId="urn:microsoft.com/office/officeart/2005/8/layout/hierarchy1"/>
    <dgm:cxn modelId="{7D7FF8E6-8EC6-4987-A8F0-D26801513B44}" type="presParOf" srcId="{DBCB6571-D4C5-47D4-AE44-51F20E69C430}" destId="{F4F93C03-F7FF-41E6-9ED8-8B118A04896A}" srcOrd="0" destOrd="0" presId="urn:microsoft.com/office/officeart/2005/8/layout/hierarchy1"/>
    <dgm:cxn modelId="{A8F8A9F4-D7CF-49D7-A340-6BD8BB38F5BE}" type="presParOf" srcId="{DBCB6571-D4C5-47D4-AE44-51F20E69C430}" destId="{A95B12DC-99C4-4215-BDA2-F5BBD1C1207D}" srcOrd="1" destOrd="0" presId="urn:microsoft.com/office/officeart/2005/8/layout/hierarchy1"/>
    <dgm:cxn modelId="{6E38BE55-3F9C-4B67-9537-9B30E816F1D8}" type="presParOf" srcId="{F46C95AD-4154-480B-86EB-4801ADFD4CA1}" destId="{24316D4B-E097-4451-9094-FBB003C7120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7A13F9-0EB6-4402-8567-356485046D43}">
      <dsp:nvSpPr>
        <dsp:cNvPr id="0" name=""/>
        <dsp:cNvSpPr/>
      </dsp:nvSpPr>
      <dsp:spPr>
        <a:xfrm>
          <a:off x="8100285" y="3142895"/>
          <a:ext cx="2525817" cy="3005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792"/>
              </a:lnTo>
              <a:lnTo>
                <a:pt x="2525817" y="204792"/>
              </a:lnTo>
              <a:lnTo>
                <a:pt x="2525817" y="300514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FDF47B-3378-4FFB-9870-49339544C3A3}">
      <dsp:nvSpPr>
        <dsp:cNvPr id="0" name=""/>
        <dsp:cNvSpPr/>
      </dsp:nvSpPr>
      <dsp:spPr>
        <a:xfrm>
          <a:off x="8100285" y="3142895"/>
          <a:ext cx="1262908" cy="3005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792"/>
              </a:lnTo>
              <a:lnTo>
                <a:pt x="1262908" y="204792"/>
              </a:lnTo>
              <a:lnTo>
                <a:pt x="1262908" y="300514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A79F94-4C61-4F8F-AD4B-7FD1E43F559B}">
      <dsp:nvSpPr>
        <dsp:cNvPr id="0" name=""/>
        <dsp:cNvSpPr/>
      </dsp:nvSpPr>
      <dsp:spPr>
        <a:xfrm>
          <a:off x="8054565" y="3142895"/>
          <a:ext cx="91440" cy="3005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0514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BD08FB-A1EE-4C3F-AD66-0297BCBCF19D}">
      <dsp:nvSpPr>
        <dsp:cNvPr id="0" name=""/>
        <dsp:cNvSpPr/>
      </dsp:nvSpPr>
      <dsp:spPr>
        <a:xfrm>
          <a:off x="6837376" y="3142895"/>
          <a:ext cx="1262908" cy="300514"/>
        </a:xfrm>
        <a:custGeom>
          <a:avLst/>
          <a:gdLst/>
          <a:ahLst/>
          <a:cxnLst/>
          <a:rect l="0" t="0" r="0" b="0"/>
          <a:pathLst>
            <a:path>
              <a:moveTo>
                <a:pt x="1262908" y="0"/>
              </a:moveTo>
              <a:lnTo>
                <a:pt x="1262908" y="204792"/>
              </a:lnTo>
              <a:lnTo>
                <a:pt x="0" y="204792"/>
              </a:lnTo>
              <a:lnTo>
                <a:pt x="0" y="300514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26A705-22C5-472B-BA39-23A40679F277}">
      <dsp:nvSpPr>
        <dsp:cNvPr id="0" name=""/>
        <dsp:cNvSpPr/>
      </dsp:nvSpPr>
      <dsp:spPr>
        <a:xfrm>
          <a:off x="5574467" y="3142895"/>
          <a:ext cx="2525817" cy="300514"/>
        </a:xfrm>
        <a:custGeom>
          <a:avLst/>
          <a:gdLst/>
          <a:ahLst/>
          <a:cxnLst/>
          <a:rect l="0" t="0" r="0" b="0"/>
          <a:pathLst>
            <a:path>
              <a:moveTo>
                <a:pt x="2525817" y="0"/>
              </a:moveTo>
              <a:lnTo>
                <a:pt x="2525817" y="204792"/>
              </a:lnTo>
              <a:lnTo>
                <a:pt x="0" y="204792"/>
              </a:lnTo>
              <a:lnTo>
                <a:pt x="0" y="300514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95274-A685-4121-B9B0-55EBE0B43B18}">
      <dsp:nvSpPr>
        <dsp:cNvPr id="0" name=""/>
        <dsp:cNvSpPr/>
      </dsp:nvSpPr>
      <dsp:spPr>
        <a:xfrm>
          <a:off x="5339853" y="1911661"/>
          <a:ext cx="2760431" cy="3005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792"/>
              </a:lnTo>
              <a:lnTo>
                <a:pt x="2760431" y="204792"/>
              </a:lnTo>
              <a:lnTo>
                <a:pt x="2760431" y="300514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F01D7D-600F-4117-9BDA-BB297BF0C1D9}">
      <dsp:nvSpPr>
        <dsp:cNvPr id="0" name=""/>
        <dsp:cNvSpPr/>
      </dsp:nvSpPr>
      <dsp:spPr>
        <a:xfrm>
          <a:off x="2417195" y="3160755"/>
          <a:ext cx="1894363" cy="3005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792"/>
              </a:lnTo>
              <a:lnTo>
                <a:pt x="1894363" y="204792"/>
              </a:lnTo>
              <a:lnTo>
                <a:pt x="1894363" y="300514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9F6520-FB2C-42D3-B705-207177682388}">
      <dsp:nvSpPr>
        <dsp:cNvPr id="0" name=""/>
        <dsp:cNvSpPr/>
      </dsp:nvSpPr>
      <dsp:spPr>
        <a:xfrm>
          <a:off x="2417195" y="3160755"/>
          <a:ext cx="631454" cy="3005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792"/>
              </a:lnTo>
              <a:lnTo>
                <a:pt x="631454" y="204792"/>
              </a:lnTo>
              <a:lnTo>
                <a:pt x="631454" y="300514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A4ADC2-AE74-48A2-B2E0-241078E469F4}">
      <dsp:nvSpPr>
        <dsp:cNvPr id="0" name=""/>
        <dsp:cNvSpPr/>
      </dsp:nvSpPr>
      <dsp:spPr>
        <a:xfrm>
          <a:off x="1785740" y="3160755"/>
          <a:ext cx="631454" cy="300514"/>
        </a:xfrm>
        <a:custGeom>
          <a:avLst/>
          <a:gdLst/>
          <a:ahLst/>
          <a:cxnLst/>
          <a:rect l="0" t="0" r="0" b="0"/>
          <a:pathLst>
            <a:path>
              <a:moveTo>
                <a:pt x="631454" y="0"/>
              </a:moveTo>
              <a:lnTo>
                <a:pt x="631454" y="204792"/>
              </a:lnTo>
              <a:lnTo>
                <a:pt x="0" y="204792"/>
              </a:lnTo>
              <a:lnTo>
                <a:pt x="0" y="300514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07CB71-1481-4B38-8A41-EC0E85075248}">
      <dsp:nvSpPr>
        <dsp:cNvPr id="0" name=""/>
        <dsp:cNvSpPr/>
      </dsp:nvSpPr>
      <dsp:spPr>
        <a:xfrm>
          <a:off x="522831" y="3160755"/>
          <a:ext cx="1894363" cy="300514"/>
        </a:xfrm>
        <a:custGeom>
          <a:avLst/>
          <a:gdLst/>
          <a:ahLst/>
          <a:cxnLst/>
          <a:rect l="0" t="0" r="0" b="0"/>
          <a:pathLst>
            <a:path>
              <a:moveTo>
                <a:pt x="1894363" y="0"/>
              </a:moveTo>
              <a:lnTo>
                <a:pt x="1894363" y="204792"/>
              </a:lnTo>
              <a:lnTo>
                <a:pt x="0" y="204792"/>
              </a:lnTo>
              <a:lnTo>
                <a:pt x="0" y="300514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078203-F63C-4919-8D5B-C13546107B99}">
      <dsp:nvSpPr>
        <dsp:cNvPr id="0" name=""/>
        <dsp:cNvSpPr/>
      </dsp:nvSpPr>
      <dsp:spPr>
        <a:xfrm>
          <a:off x="2417195" y="1911661"/>
          <a:ext cx="2922658" cy="300514"/>
        </a:xfrm>
        <a:custGeom>
          <a:avLst/>
          <a:gdLst/>
          <a:ahLst/>
          <a:cxnLst/>
          <a:rect l="0" t="0" r="0" b="0"/>
          <a:pathLst>
            <a:path>
              <a:moveTo>
                <a:pt x="2922658" y="0"/>
              </a:moveTo>
              <a:lnTo>
                <a:pt x="2922658" y="204792"/>
              </a:lnTo>
              <a:lnTo>
                <a:pt x="0" y="204792"/>
              </a:lnTo>
              <a:lnTo>
                <a:pt x="0" y="300514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48A735-66E6-4BA6-A712-46090E0388B2}">
      <dsp:nvSpPr>
        <dsp:cNvPr id="0" name=""/>
        <dsp:cNvSpPr/>
      </dsp:nvSpPr>
      <dsp:spPr>
        <a:xfrm>
          <a:off x="4823208" y="792590"/>
          <a:ext cx="1033289" cy="11190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8101A1-D425-4E57-BD1B-2BA2F14F4559}">
      <dsp:nvSpPr>
        <dsp:cNvPr id="0" name=""/>
        <dsp:cNvSpPr/>
      </dsp:nvSpPr>
      <dsp:spPr>
        <a:xfrm>
          <a:off x="4938018" y="901660"/>
          <a:ext cx="1033289" cy="11190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Động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vật</a:t>
          </a:r>
          <a:endParaRPr lang="en-US" sz="2400" kern="1200" dirty="0"/>
        </a:p>
      </dsp:txBody>
      <dsp:txXfrm>
        <a:off x="4968282" y="931924"/>
        <a:ext cx="972761" cy="1058542"/>
      </dsp:txXfrm>
    </dsp:sp>
    <dsp:sp modelId="{6D0605E4-0DC4-4231-9E51-FCF756979B4F}">
      <dsp:nvSpPr>
        <dsp:cNvPr id="0" name=""/>
        <dsp:cNvSpPr/>
      </dsp:nvSpPr>
      <dsp:spPr>
        <a:xfrm>
          <a:off x="1222325" y="2212176"/>
          <a:ext cx="2389739" cy="94857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BB97CD-90C8-4491-8F42-7100FA150274}">
      <dsp:nvSpPr>
        <dsp:cNvPr id="0" name=""/>
        <dsp:cNvSpPr/>
      </dsp:nvSpPr>
      <dsp:spPr>
        <a:xfrm>
          <a:off x="1337135" y="2321245"/>
          <a:ext cx="2389739" cy="948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Động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vật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không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xương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sống</a:t>
          </a:r>
          <a:endParaRPr lang="en-US" sz="2400" kern="1200" dirty="0"/>
        </a:p>
      </dsp:txBody>
      <dsp:txXfrm>
        <a:off x="1364918" y="2349028"/>
        <a:ext cx="2334173" cy="893013"/>
      </dsp:txXfrm>
    </dsp:sp>
    <dsp:sp modelId="{B17FDBDB-895D-47DA-9D5D-561467BF842A}">
      <dsp:nvSpPr>
        <dsp:cNvPr id="0" name=""/>
        <dsp:cNvSpPr/>
      </dsp:nvSpPr>
      <dsp:spPr>
        <a:xfrm>
          <a:off x="6187" y="3461270"/>
          <a:ext cx="1033289" cy="128163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64ABDE-5746-44CF-B48F-0D545B375FD9}">
      <dsp:nvSpPr>
        <dsp:cNvPr id="0" name=""/>
        <dsp:cNvSpPr/>
      </dsp:nvSpPr>
      <dsp:spPr>
        <a:xfrm>
          <a:off x="120997" y="3570340"/>
          <a:ext cx="1033289" cy="12816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Ruột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khoang</a:t>
          </a:r>
          <a:endParaRPr lang="en-US" sz="2000" kern="1200" dirty="0"/>
        </a:p>
      </dsp:txBody>
      <dsp:txXfrm>
        <a:off x="151261" y="3600604"/>
        <a:ext cx="972761" cy="1221107"/>
      </dsp:txXfrm>
    </dsp:sp>
    <dsp:sp modelId="{7C6CCA0F-97C3-4507-BEC3-2327640E1A3F}">
      <dsp:nvSpPr>
        <dsp:cNvPr id="0" name=""/>
        <dsp:cNvSpPr/>
      </dsp:nvSpPr>
      <dsp:spPr>
        <a:xfrm>
          <a:off x="1269096" y="3461270"/>
          <a:ext cx="1033289" cy="124211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608D30-45F8-4C17-9823-434D945B93CE}">
      <dsp:nvSpPr>
        <dsp:cNvPr id="0" name=""/>
        <dsp:cNvSpPr/>
      </dsp:nvSpPr>
      <dsp:spPr>
        <a:xfrm>
          <a:off x="1383906" y="3570340"/>
          <a:ext cx="1033289" cy="12421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Giun</a:t>
          </a:r>
          <a:endParaRPr lang="en-US" sz="2400" kern="1200" dirty="0"/>
        </a:p>
      </dsp:txBody>
      <dsp:txXfrm>
        <a:off x="1414170" y="3600604"/>
        <a:ext cx="972761" cy="1181588"/>
      </dsp:txXfrm>
    </dsp:sp>
    <dsp:sp modelId="{4AD866FA-D726-40D5-8667-0DF530AAABF3}">
      <dsp:nvSpPr>
        <dsp:cNvPr id="0" name=""/>
        <dsp:cNvSpPr/>
      </dsp:nvSpPr>
      <dsp:spPr>
        <a:xfrm>
          <a:off x="2532005" y="3461270"/>
          <a:ext cx="1033289" cy="151920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71756B-0F54-420C-A332-10EFBBC98594}">
      <dsp:nvSpPr>
        <dsp:cNvPr id="0" name=""/>
        <dsp:cNvSpPr/>
      </dsp:nvSpPr>
      <dsp:spPr>
        <a:xfrm>
          <a:off x="2646815" y="3570340"/>
          <a:ext cx="1033289" cy="15192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Thân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mềm</a:t>
          </a:r>
          <a:endParaRPr lang="en-US" sz="2400" kern="1200" dirty="0"/>
        </a:p>
      </dsp:txBody>
      <dsp:txXfrm>
        <a:off x="2677079" y="3600604"/>
        <a:ext cx="972761" cy="1458675"/>
      </dsp:txXfrm>
    </dsp:sp>
    <dsp:sp modelId="{52341C0D-6E3D-4920-9C86-98C8AA276ED6}">
      <dsp:nvSpPr>
        <dsp:cNvPr id="0" name=""/>
        <dsp:cNvSpPr/>
      </dsp:nvSpPr>
      <dsp:spPr>
        <a:xfrm>
          <a:off x="3794914" y="3461270"/>
          <a:ext cx="1033289" cy="131342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2E9882-CEAB-4018-92BE-5198CFF7C0DD}">
      <dsp:nvSpPr>
        <dsp:cNvPr id="0" name=""/>
        <dsp:cNvSpPr/>
      </dsp:nvSpPr>
      <dsp:spPr>
        <a:xfrm>
          <a:off x="3909723" y="3570340"/>
          <a:ext cx="1033289" cy="13134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Chân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khớp</a:t>
          </a:r>
          <a:endParaRPr lang="en-US" sz="2400" kern="1200" dirty="0"/>
        </a:p>
      </dsp:txBody>
      <dsp:txXfrm>
        <a:off x="3939987" y="3600604"/>
        <a:ext cx="972761" cy="1252897"/>
      </dsp:txXfrm>
    </dsp:sp>
    <dsp:sp modelId="{55ABC5EE-3F1D-47FE-8185-3B7B4C23FEA4}">
      <dsp:nvSpPr>
        <dsp:cNvPr id="0" name=""/>
        <dsp:cNvSpPr/>
      </dsp:nvSpPr>
      <dsp:spPr>
        <a:xfrm>
          <a:off x="6743189" y="2212176"/>
          <a:ext cx="2714192" cy="9307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0C0DB8-F0E8-40BA-A186-63178157FB72}">
      <dsp:nvSpPr>
        <dsp:cNvPr id="0" name=""/>
        <dsp:cNvSpPr/>
      </dsp:nvSpPr>
      <dsp:spPr>
        <a:xfrm>
          <a:off x="6857999" y="2321245"/>
          <a:ext cx="2714192" cy="930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Động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vật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đã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có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xương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sống</a:t>
          </a:r>
          <a:endParaRPr lang="en-US" sz="2400" kern="1200" dirty="0"/>
        </a:p>
      </dsp:txBody>
      <dsp:txXfrm>
        <a:off x="6885259" y="2348505"/>
        <a:ext cx="2659672" cy="876199"/>
      </dsp:txXfrm>
    </dsp:sp>
    <dsp:sp modelId="{02F798CE-FC87-4926-AEAB-49C65C91ADD3}">
      <dsp:nvSpPr>
        <dsp:cNvPr id="0" name=""/>
        <dsp:cNvSpPr/>
      </dsp:nvSpPr>
      <dsp:spPr>
        <a:xfrm>
          <a:off x="5057822" y="3443410"/>
          <a:ext cx="1033289" cy="148769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F2C7F0-AB63-47D0-A392-718BCB0F4541}">
      <dsp:nvSpPr>
        <dsp:cNvPr id="0" name=""/>
        <dsp:cNvSpPr/>
      </dsp:nvSpPr>
      <dsp:spPr>
        <a:xfrm>
          <a:off x="5172632" y="3552479"/>
          <a:ext cx="1033289" cy="14876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Cá</a:t>
          </a:r>
          <a:endParaRPr lang="en-US" sz="2400" kern="1200" dirty="0"/>
        </a:p>
      </dsp:txBody>
      <dsp:txXfrm>
        <a:off x="5202896" y="3582743"/>
        <a:ext cx="972761" cy="1427167"/>
      </dsp:txXfrm>
    </dsp:sp>
    <dsp:sp modelId="{A49F3019-60BD-47D5-A864-05B373E43F32}">
      <dsp:nvSpPr>
        <dsp:cNvPr id="0" name=""/>
        <dsp:cNvSpPr/>
      </dsp:nvSpPr>
      <dsp:spPr>
        <a:xfrm>
          <a:off x="6320731" y="3443410"/>
          <a:ext cx="1033289" cy="13214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8F803C-3BF5-493F-83F7-8594BBF78411}">
      <dsp:nvSpPr>
        <dsp:cNvPr id="0" name=""/>
        <dsp:cNvSpPr/>
      </dsp:nvSpPr>
      <dsp:spPr>
        <a:xfrm>
          <a:off x="6435541" y="3552479"/>
          <a:ext cx="1033289" cy="13214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Lưỡng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cư</a:t>
          </a:r>
          <a:endParaRPr lang="en-US" sz="2000" kern="1200" dirty="0"/>
        </a:p>
      </dsp:txBody>
      <dsp:txXfrm>
        <a:off x="6465805" y="3582743"/>
        <a:ext cx="972761" cy="1260908"/>
      </dsp:txXfrm>
    </dsp:sp>
    <dsp:sp modelId="{520D7151-C38E-4257-9B81-46A774582FBC}">
      <dsp:nvSpPr>
        <dsp:cNvPr id="0" name=""/>
        <dsp:cNvSpPr/>
      </dsp:nvSpPr>
      <dsp:spPr>
        <a:xfrm>
          <a:off x="7583640" y="3443410"/>
          <a:ext cx="1033289" cy="173707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5CA069-3747-4C62-809E-CECC928D0616}">
      <dsp:nvSpPr>
        <dsp:cNvPr id="0" name=""/>
        <dsp:cNvSpPr/>
      </dsp:nvSpPr>
      <dsp:spPr>
        <a:xfrm>
          <a:off x="7698450" y="3552479"/>
          <a:ext cx="1033289" cy="1737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Bò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sát</a:t>
          </a:r>
          <a:endParaRPr lang="en-US" sz="2400" kern="1200" dirty="0"/>
        </a:p>
      </dsp:txBody>
      <dsp:txXfrm>
        <a:off x="7728714" y="3582743"/>
        <a:ext cx="972761" cy="1676546"/>
      </dsp:txXfrm>
    </dsp:sp>
    <dsp:sp modelId="{06AA5C65-E79A-4554-99D9-6CFC925F18AC}">
      <dsp:nvSpPr>
        <dsp:cNvPr id="0" name=""/>
        <dsp:cNvSpPr/>
      </dsp:nvSpPr>
      <dsp:spPr>
        <a:xfrm>
          <a:off x="8846549" y="3443410"/>
          <a:ext cx="1033289" cy="141061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B5DC9C-ABAA-40C3-AF3A-255398B169EA}">
      <dsp:nvSpPr>
        <dsp:cNvPr id="0" name=""/>
        <dsp:cNvSpPr/>
      </dsp:nvSpPr>
      <dsp:spPr>
        <a:xfrm>
          <a:off x="8961359" y="3552479"/>
          <a:ext cx="1033289" cy="1410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 </a:t>
          </a:r>
          <a:r>
            <a:rPr lang="en-US" sz="2400" kern="1200" dirty="0" err="1" smtClean="0"/>
            <a:t>chim</a:t>
          </a:r>
          <a:endParaRPr lang="en-US" sz="2400" kern="1200" dirty="0"/>
        </a:p>
      </dsp:txBody>
      <dsp:txXfrm>
        <a:off x="8991623" y="3582743"/>
        <a:ext cx="972761" cy="1350084"/>
      </dsp:txXfrm>
    </dsp:sp>
    <dsp:sp modelId="{F4F93C03-F7FF-41E6-9ED8-8B118A04896A}">
      <dsp:nvSpPr>
        <dsp:cNvPr id="0" name=""/>
        <dsp:cNvSpPr/>
      </dsp:nvSpPr>
      <dsp:spPr>
        <a:xfrm>
          <a:off x="10109458" y="3443410"/>
          <a:ext cx="1033289" cy="143832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5B12DC-99C4-4215-BDA2-F5BBD1C1207D}">
      <dsp:nvSpPr>
        <dsp:cNvPr id="0" name=""/>
        <dsp:cNvSpPr/>
      </dsp:nvSpPr>
      <dsp:spPr>
        <a:xfrm>
          <a:off x="10224268" y="3552479"/>
          <a:ext cx="1033289" cy="14383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Thú</a:t>
          </a:r>
          <a:r>
            <a:rPr lang="en-US" sz="2400" kern="1200" dirty="0" smtClean="0"/>
            <a:t> (</a:t>
          </a:r>
          <a:r>
            <a:rPr lang="en-US" sz="2400" kern="1200" dirty="0" err="1" smtClean="0"/>
            <a:t>Động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vật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có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vú</a:t>
          </a:r>
          <a:r>
            <a:rPr lang="en-US" sz="2400" kern="1200" dirty="0" smtClean="0"/>
            <a:t>)</a:t>
          </a:r>
          <a:endParaRPr lang="en-US" sz="2400" kern="1200" dirty="0"/>
        </a:p>
      </dsp:txBody>
      <dsp:txXfrm>
        <a:off x="10254532" y="3582743"/>
        <a:ext cx="972761" cy="13777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A4ADAF-14A2-4869-9580-FC45154B8890}" type="datetimeFigureOut">
              <a:rPr lang="en-US" smtClean="0"/>
              <a:t>06-03-2023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9E1AB1-8772-44C8-B162-01D0E07A86C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937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ADAF-14A2-4869-9580-FC45154B8890}" type="datetimeFigureOut">
              <a:rPr lang="en-US" smtClean="0"/>
              <a:t>06-03-2023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1AB1-8772-44C8-B162-01D0E07A8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15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ADAF-14A2-4869-9580-FC45154B8890}" type="datetimeFigureOut">
              <a:rPr lang="en-US" smtClean="0"/>
              <a:t>06-03-2023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1AB1-8772-44C8-B162-01D0E07A8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165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ADAF-14A2-4869-9580-FC45154B8890}" type="datetimeFigureOut">
              <a:rPr lang="en-US" smtClean="0"/>
              <a:t>06-03-2023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1AB1-8772-44C8-B162-01D0E07A8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39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ADAF-14A2-4869-9580-FC45154B8890}" type="datetimeFigureOut">
              <a:rPr lang="en-US" smtClean="0"/>
              <a:t>06-03-2023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1AB1-8772-44C8-B162-01D0E07A86C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9109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ADAF-14A2-4869-9580-FC45154B8890}" type="datetimeFigureOut">
              <a:rPr lang="en-US" smtClean="0"/>
              <a:t>06-03-2023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1AB1-8772-44C8-B162-01D0E07A8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2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ADAF-14A2-4869-9580-FC45154B8890}" type="datetimeFigureOut">
              <a:rPr lang="en-US" smtClean="0"/>
              <a:t>06-03-2023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1AB1-8772-44C8-B162-01D0E07A8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0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ADAF-14A2-4869-9580-FC45154B8890}" type="datetimeFigureOut">
              <a:rPr lang="en-US" smtClean="0"/>
              <a:t>06-03-2023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1AB1-8772-44C8-B162-01D0E07A8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88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ADAF-14A2-4869-9580-FC45154B8890}" type="datetimeFigureOut">
              <a:rPr lang="en-US" smtClean="0"/>
              <a:t>06-03-2023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1AB1-8772-44C8-B162-01D0E07A8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51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ADAF-14A2-4869-9580-FC45154B8890}" type="datetimeFigureOut">
              <a:rPr lang="en-US" smtClean="0"/>
              <a:t>06-03-2023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1AB1-8772-44C8-B162-01D0E07A8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5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ADAF-14A2-4869-9580-FC45154B8890}" type="datetimeFigureOut">
              <a:rPr lang="en-US" smtClean="0"/>
              <a:t>06-03-2023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E1AB1-8772-44C8-B162-01D0E07A8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93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AA4ADAF-14A2-4869-9580-FC45154B8890}" type="datetimeFigureOut">
              <a:rPr lang="en-US" smtClean="0"/>
              <a:t>06-03-2023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E09E1AB1-8772-44C8-B162-01D0E07A8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43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" y="387929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31: ĐỘNG VẬT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20835" y="1218926"/>
            <a:ext cx="7287491" cy="2951619"/>
          </a:xfrm>
          <a:prstGeom prst="cloudCallout">
            <a:avLst>
              <a:gd name="adj1" fmla="val -56764"/>
              <a:gd name="adj2" fmla="val 47949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Emoticon Smiley Question mark, smiley, face, heart, snout png | PNGWi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435" r="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92919" y="3459500"/>
            <a:ext cx="6106679" cy="339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008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22494207"/>
              </p:ext>
            </p:extLst>
          </p:nvPr>
        </p:nvGraphicFramePr>
        <p:xfrm>
          <a:off x="235527" y="484909"/>
          <a:ext cx="11263745" cy="6082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025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479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RUỘT KHOANG</a:t>
            </a:r>
            <a:endParaRPr lang="en-US" sz="28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Lý thuyết thủy tức | SGK Sinh lớp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025" y="1088592"/>
            <a:ext cx="5695950" cy="475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2166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ứa có chất dinh dưỡng gì? 9+ lợi ích và lưu ý khi ăn sứ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759" y="944562"/>
            <a:ext cx="10675289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30479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RUỘT KHOANG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458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ải Quỳ Và Những Công Dụng Chữa Bệ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8" y="1233054"/>
            <a:ext cx="6984983" cy="4867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30479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RUỘT KHOANG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666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an hô là thực vật hay động vật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707" y="942109"/>
            <a:ext cx="9242586" cy="5195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30479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RUỘT KHOANG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09820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16</TotalTime>
  <Words>60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Corbel</vt:lpstr>
      <vt:lpstr>Times New Roman</vt:lpstr>
      <vt:lpstr>Basis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2023-03-04T16:53:21Z</dcterms:created>
  <dcterms:modified xsi:type="dcterms:W3CDTF">2023-03-06T16:14:03Z</dcterms:modified>
</cp:coreProperties>
</file>